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81" r:id="rId2"/>
  </p:sldMasterIdLst>
  <p:sldIdLst>
    <p:sldId id="256" r:id="rId3"/>
    <p:sldId id="257" r:id="rId4"/>
  </p:sldIdLst>
  <p:sldSz cx="6858000" cy="9144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99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9373"/>
            <a:ext cx="5143500" cy="3183467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81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17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0483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0483"/>
            <a:ext cx="4350544" cy="774911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75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06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837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2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7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09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669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656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37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83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922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50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88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83231"/>
            <a:ext cx="5915025" cy="3801611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070178"/>
            <a:ext cx="5915025" cy="2000249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11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84" y="2438401"/>
            <a:ext cx="2914650" cy="58017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8401"/>
            <a:ext cx="2914650" cy="58017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57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242467"/>
            <a:ext cx="2900363" cy="110093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84" y="3343401"/>
            <a:ext cx="2900363" cy="490736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2468"/>
            <a:ext cx="2914651" cy="110093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3401"/>
            <a:ext cx="2914651" cy="490736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0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30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09601"/>
            <a:ext cx="2211705" cy="2133596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320800"/>
            <a:ext cx="3471863" cy="65024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743199"/>
            <a:ext cx="2211705" cy="508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08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09600"/>
            <a:ext cx="2211705" cy="21336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650" y="1320800"/>
            <a:ext cx="3471863" cy="65024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743200"/>
            <a:ext cx="2211705" cy="508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9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384" y="487680"/>
            <a:ext cx="5915025" cy="1767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438401"/>
            <a:ext cx="5915025" cy="580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359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42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6F5F-3EEF-4422-BE52-D249DCA9DD4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6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60848" y="91799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ＥＳネットワーク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0062" y="1167701"/>
            <a:ext cx="6265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n w="12700">
                  <a:noFill/>
                  <a:prstDash val="solid"/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認定ＮＰＯ法人大阪障害者雇用支援ネットワークでは、企業で働く障害者の中で職場のリーダー等の役割の方同士が交流する場として、 「障害者職場リーダー交流会」 を企画しました。　この機会に参加していただき、他社の方々との交流を深めてください。</a:t>
            </a:r>
            <a:endParaRPr kumimoji="1" lang="en-US" altLang="ja-JP" sz="1400" b="1" dirty="0">
              <a:ln w="12700">
                <a:noFill/>
                <a:prstDash val="solid"/>
              </a:ln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9079" y="2109351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　時：２０２３年１２月５日（火）、</a:t>
            </a:r>
            <a:endParaRPr kumimoji="1"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１４：３０～１８：３０</a:t>
            </a:r>
            <a:endParaRPr kumimoji="1"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　場：（株）ダイキンサンライズ摂津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摂津市東別府４丁目９番９号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受付開始：１４：００</a:t>
            </a:r>
            <a:endParaRPr kumimoji="1"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　員：</a:t>
            </a:r>
            <a:r>
              <a:rPr kumimoji="1" lang="ja-JP" altLang="en-US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２０名（定員に達し次第締切）</a:t>
            </a:r>
            <a:endParaRPr kumimoji="1" lang="en-US" altLang="ja-JP" sz="12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管理監督職や職場のリーダーとして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活躍しておられる障害者の方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車椅子、聴覚障害の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方も可。　自家用車を利用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される場合はお申し出ください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1159" y="4626966"/>
            <a:ext cx="216606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当日スケジュール</a:t>
            </a:r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１４：００　受付開始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１４：３０　会社説明、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職場見学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１５：３０　休　憩</a:t>
            </a:r>
          </a:p>
          <a:p>
            <a:pPr marL="804863" indent="-804863"/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１５：４０　グループディス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804863" indent="-804863"/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カッション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１６：５０　グループ発表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１７：１０　終了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１７：２０　懇親会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１８：３０　終了　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懇親会の参加費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2,000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は当日集めます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（領収書を用意します）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85184" y="273936"/>
            <a:ext cx="1440160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参加費無料</a:t>
            </a:r>
            <a:endParaRPr kumimoji="1"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604CD6-222A-449B-BF3C-904D4571BA64}"/>
              </a:ext>
            </a:extLst>
          </p:cNvPr>
          <p:cNvSpPr txBox="1"/>
          <p:nvPr/>
        </p:nvSpPr>
        <p:spPr>
          <a:xfrm>
            <a:off x="548680" y="8011214"/>
            <a:ext cx="576064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お申し込みは裏面に記入し、メールもしくは</a:t>
            </a:r>
            <a:r>
              <a:rPr lang="en-US" altLang="ja-JP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にてお願いします</a:t>
            </a:r>
            <a:endParaRPr lang="en-US" altLang="ja-JP" sz="14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認定特定非営利活動法人　大阪障害者雇用支援ネットワーク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mail:o-isc@onyx.dti.ne.jp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FAX:06-6949-1256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52403A-4502-4997-9187-F8A6785BAE35}"/>
              </a:ext>
            </a:extLst>
          </p:cNvPr>
          <p:cNvSpPr txBox="1"/>
          <p:nvPr/>
        </p:nvSpPr>
        <p:spPr>
          <a:xfrm>
            <a:off x="979587" y="67260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障害者職場リーダー交流会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FA733548-71F8-DAD1-79EA-2B7A000AC553}"/>
              </a:ext>
            </a:extLst>
          </p:cNvPr>
          <p:cNvGrpSpPr/>
          <p:nvPr/>
        </p:nvGrpSpPr>
        <p:grpSpPr>
          <a:xfrm>
            <a:off x="2312876" y="4112016"/>
            <a:ext cx="4424130" cy="3358130"/>
            <a:chOff x="2312876" y="3815712"/>
            <a:chExt cx="4424130" cy="3358130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E54CEF35-D823-74AB-DC20-EF7494068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2896" y="3815712"/>
              <a:ext cx="4244110" cy="3262432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93EBCAF-1FF5-2497-58E9-0FCC1EA5A8DE}"/>
                </a:ext>
              </a:extLst>
            </p:cNvPr>
            <p:cNvSpPr/>
            <p:nvPr/>
          </p:nvSpPr>
          <p:spPr>
            <a:xfrm>
              <a:off x="3645024" y="3995936"/>
              <a:ext cx="1368152" cy="5040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矢印: 右 23">
              <a:extLst>
                <a:ext uri="{FF2B5EF4-FFF2-40B4-BE49-F238E27FC236}">
                  <a16:creationId xmlns:a16="http://schemas.microsoft.com/office/drawing/2014/main" id="{7F609AB0-BCE1-79A9-7263-35DA5BF6EF18}"/>
                </a:ext>
              </a:extLst>
            </p:cNvPr>
            <p:cNvSpPr/>
            <p:nvPr/>
          </p:nvSpPr>
          <p:spPr>
            <a:xfrm rot="19854950">
              <a:off x="2312876" y="6835150"/>
              <a:ext cx="360040" cy="849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矢印: 右 24">
              <a:extLst>
                <a:ext uri="{FF2B5EF4-FFF2-40B4-BE49-F238E27FC236}">
                  <a16:creationId xmlns:a16="http://schemas.microsoft.com/office/drawing/2014/main" id="{CC1BE89A-8EEE-4A13-6185-C08BEAB6D4B2}"/>
                </a:ext>
              </a:extLst>
            </p:cNvPr>
            <p:cNvSpPr/>
            <p:nvPr/>
          </p:nvSpPr>
          <p:spPr>
            <a:xfrm rot="16755081">
              <a:off x="2527766" y="6505246"/>
              <a:ext cx="360040" cy="849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矢印: 右 25">
              <a:extLst>
                <a:ext uri="{FF2B5EF4-FFF2-40B4-BE49-F238E27FC236}">
                  <a16:creationId xmlns:a16="http://schemas.microsoft.com/office/drawing/2014/main" id="{28F4B24D-4196-68EB-A78B-023BEE5D7220}"/>
                </a:ext>
              </a:extLst>
            </p:cNvPr>
            <p:cNvSpPr/>
            <p:nvPr/>
          </p:nvSpPr>
          <p:spPr>
            <a:xfrm rot="18940865">
              <a:off x="2753055" y="5860494"/>
              <a:ext cx="360040" cy="849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矢印: 右 26">
              <a:extLst>
                <a:ext uri="{FF2B5EF4-FFF2-40B4-BE49-F238E27FC236}">
                  <a16:creationId xmlns:a16="http://schemas.microsoft.com/office/drawing/2014/main" id="{AE628469-CD1C-A0FA-267F-7B003E4A41F6}"/>
                </a:ext>
              </a:extLst>
            </p:cNvPr>
            <p:cNvSpPr/>
            <p:nvPr/>
          </p:nvSpPr>
          <p:spPr>
            <a:xfrm rot="18961674">
              <a:off x="3283843" y="5356429"/>
              <a:ext cx="360040" cy="849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矢印: 右 27">
              <a:extLst>
                <a:ext uri="{FF2B5EF4-FFF2-40B4-BE49-F238E27FC236}">
                  <a16:creationId xmlns:a16="http://schemas.microsoft.com/office/drawing/2014/main" id="{39FDA299-42DA-EB84-3345-48B6D1ABE503}"/>
                </a:ext>
              </a:extLst>
            </p:cNvPr>
            <p:cNvSpPr/>
            <p:nvPr/>
          </p:nvSpPr>
          <p:spPr>
            <a:xfrm rot="18923134">
              <a:off x="3763435" y="4896427"/>
              <a:ext cx="360040" cy="849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矢印: 右 28">
              <a:extLst>
                <a:ext uri="{FF2B5EF4-FFF2-40B4-BE49-F238E27FC236}">
                  <a16:creationId xmlns:a16="http://schemas.microsoft.com/office/drawing/2014/main" id="{8474D056-37B4-CF3C-D7D4-6DF43BB9D083}"/>
                </a:ext>
              </a:extLst>
            </p:cNvPr>
            <p:cNvSpPr/>
            <p:nvPr/>
          </p:nvSpPr>
          <p:spPr>
            <a:xfrm rot="18923134">
              <a:off x="4149078" y="4529514"/>
              <a:ext cx="360040" cy="849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矢印: 右 29">
              <a:extLst>
                <a:ext uri="{FF2B5EF4-FFF2-40B4-BE49-F238E27FC236}">
                  <a16:creationId xmlns:a16="http://schemas.microsoft.com/office/drawing/2014/main" id="{ED85E6FD-565E-632C-DF95-DCFF2901263D}"/>
                </a:ext>
              </a:extLst>
            </p:cNvPr>
            <p:cNvSpPr/>
            <p:nvPr/>
          </p:nvSpPr>
          <p:spPr>
            <a:xfrm rot="12537866">
              <a:off x="4914175" y="5053104"/>
              <a:ext cx="360040" cy="849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矢印: 右 30">
              <a:extLst>
                <a:ext uri="{FF2B5EF4-FFF2-40B4-BE49-F238E27FC236}">
                  <a16:creationId xmlns:a16="http://schemas.microsoft.com/office/drawing/2014/main" id="{57B41D8E-EAC0-6821-A478-169B53A0585A}"/>
                </a:ext>
              </a:extLst>
            </p:cNvPr>
            <p:cNvSpPr/>
            <p:nvPr/>
          </p:nvSpPr>
          <p:spPr>
            <a:xfrm rot="11724431">
              <a:off x="4351539" y="4852067"/>
              <a:ext cx="360040" cy="849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矢印: 右 31">
              <a:extLst>
                <a:ext uri="{FF2B5EF4-FFF2-40B4-BE49-F238E27FC236}">
                  <a16:creationId xmlns:a16="http://schemas.microsoft.com/office/drawing/2014/main" id="{E3947714-CDD3-7181-4661-033D0F57295C}"/>
                </a:ext>
              </a:extLst>
            </p:cNvPr>
            <p:cNvSpPr/>
            <p:nvPr/>
          </p:nvSpPr>
          <p:spPr>
            <a:xfrm rot="9076467">
              <a:off x="5431597" y="4929327"/>
              <a:ext cx="360040" cy="849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矢印: 右 32">
              <a:extLst>
                <a:ext uri="{FF2B5EF4-FFF2-40B4-BE49-F238E27FC236}">
                  <a16:creationId xmlns:a16="http://schemas.microsoft.com/office/drawing/2014/main" id="{5D552AF7-F6AB-909D-B6EF-936F85DECB68}"/>
                </a:ext>
              </a:extLst>
            </p:cNvPr>
            <p:cNvSpPr/>
            <p:nvPr/>
          </p:nvSpPr>
          <p:spPr>
            <a:xfrm rot="9076467">
              <a:off x="6183204" y="4493732"/>
              <a:ext cx="360040" cy="849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144D806B-AFFD-322F-CC25-FFBA1D2A77AF}"/>
                </a:ext>
              </a:extLst>
            </p:cNvPr>
            <p:cNvSpPr/>
            <p:nvPr/>
          </p:nvSpPr>
          <p:spPr>
            <a:xfrm>
              <a:off x="2477498" y="6924572"/>
              <a:ext cx="1009246" cy="2492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b="1" dirty="0">
                  <a:solidFill>
                    <a:srgbClr val="FF0000"/>
                  </a:solidFill>
                </a:rPr>
                <a:t>井高野駅より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0FA54882-E2FE-3FCC-F257-CE576EAD7965}"/>
                </a:ext>
              </a:extLst>
            </p:cNvPr>
            <p:cNvSpPr/>
            <p:nvPr/>
          </p:nvSpPr>
          <p:spPr>
            <a:xfrm>
              <a:off x="5611617" y="4168308"/>
              <a:ext cx="1009246" cy="2492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b="1" dirty="0">
                  <a:solidFill>
                    <a:srgbClr val="FF0000"/>
                  </a:solidFill>
                </a:rPr>
                <a:t>南摂津駅より</a:t>
              </a:r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0F95ABE-0403-E978-D079-E9F38AE7DEA2}"/>
              </a:ext>
            </a:extLst>
          </p:cNvPr>
          <p:cNvSpPr txBox="1"/>
          <p:nvPr/>
        </p:nvSpPr>
        <p:spPr>
          <a:xfrm>
            <a:off x="2933075" y="7494711"/>
            <a:ext cx="352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・地下鉄今里筋線、井高野駅より徒歩　約</a:t>
            </a:r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kumimoji="1"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・大阪モノレール、南摂津駅より徒歩　約</a:t>
            </a:r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E37922C2-B28D-4DC4-2EEF-C5C2B6E71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340" y="2000026"/>
            <a:ext cx="3723523" cy="18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6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32656" y="2465295"/>
            <a:ext cx="6120680" cy="153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お申し込みは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Mail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もしくは　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にて下記まで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認定特定非営利活動法人　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大阪障害者雇用支援ネットワーク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000"/>
              </a:lnSpc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b="1" dirty="0" err="1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mail:o-isc@onyx.dti.ne.jp</a:t>
            </a:r>
            <a:r>
              <a:rPr lang="en-US" altLang="ja-JP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FAX:06-6949-1256</a:t>
            </a:r>
            <a:endParaRPr kumimoji="1" lang="ja-JP" altLang="en-US" b="1" dirty="0">
              <a:solidFill>
                <a:schemeClr val="accent4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53619"/>
              </p:ext>
            </p:extLst>
          </p:nvPr>
        </p:nvGraphicFramePr>
        <p:xfrm>
          <a:off x="548679" y="4060132"/>
          <a:ext cx="5760640" cy="386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435">
                <a:tc gridSpan="2">
                  <a:txBody>
                    <a:bodyPr/>
                    <a:lstStyle/>
                    <a:p>
                      <a:r>
                        <a:rPr kumimoji="1" lang="ja-JP" altLang="en-US" sz="1200" b="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会社・団体名</a:t>
                      </a:r>
                      <a:endParaRPr kumimoji="1" lang="en-US" altLang="ja-JP" sz="1200" b="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1200" b="0" baseline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607">
                <a:tc gridSpan="2">
                  <a:txBody>
                    <a:bodyPr/>
                    <a:lstStyle/>
                    <a:p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ＴＥＬ：　　　　　　　　　　　　　　　　　　　　　　　　　ＦＡＸ：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E-mail</a:t>
                      </a:r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60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フリガナ：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役職：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懇親会：　　参加　　　　　　不参加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障害の種類：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あれば配慮事項：　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フリガナ：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懇親会：　　参加　　　　　　不参加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障害の種類：</a:t>
                      </a: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endParaRPr kumimoji="1" lang="en-US" altLang="ja-JP" sz="1200" b="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あれば配慮事項：　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BB75A0-D69E-363B-EB7C-66898D4DE034}"/>
              </a:ext>
            </a:extLst>
          </p:cNvPr>
          <p:cNvSpPr txBox="1"/>
          <p:nvPr/>
        </p:nvSpPr>
        <p:spPr>
          <a:xfrm>
            <a:off x="1160748" y="1224000"/>
            <a:ext cx="4536504" cy="537155"/>
          </a:xfrm>
          <a:prstGeom prst="rect">
            <a:avLst/>
          </a:prstGeom>
          <a:solidFill>
            <a:schemeClr val="bg1"/>
          </a:solidFill>
          <a:ln w="31750" cmpd="dbl">
            <a:solidFill>
              <a:schemeClr val="tx1"/>
            </a:solidFill>
          </a:ln>
        </p:spPr>
        <p:txBody>
          <a:bodyPr wrap="square" tIns="90000" rtlCol="0">
            <a:spAutoFit/>
          </a:bodyPr>
          <a:lstStyle/>
          <a:p>
            <a:pPr algn="ctr"/>
            <a:r>
              <a:rPr kumimoji="1" lang="ja-JP" altLang="en-US" sz="2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障害者職場リーダー交流会</a:t>
            </a:r>
            <a:endParaRPr kumimoji="1" lang="ja-JP" altLang="en-US" sz="2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009584-43A7-488A-7DD8-8E0420D34125}"/>
              </a:ext>
            </a:extLst>
          </p:cNvPr>
          <p:cNvSpPr txBox="1"/>
          <p:nvPr/>
        </p:nvSpPr>
        <p:spPr>
          <a:xfrm>
            <a:off x="1828222" y="1936546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１２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日（火）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FEA74A-4DFC-041A-6B08-860C03197ED6}"/>
              </a:ext>
            </a:extLst>
          </p:cNvPr>
          <p:cNvSpPr txBox="1"/>
          <p:nvPr/>
        </p:nvSpPr>
        <p:spPr>
          <a:xfrm>
            <a:off x="1714498" y="665344"/>
            <a:ext cx="342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ES</a:t>
            </a:r>
            <a:r>
              <a:rPr kumimoji="1" lang="ja-JP" altLang="en-US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ネットワーク</a:t>
            </a:r>
            <a:endParaRPr kumimoji="1" lang="en-US" altLang="ja-JP" sz="28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6CF0D6-A622-9D35-8667-EE74F74C09E4}"/>
              </a:ext>
            </a:extLst>
          </p:cNvPr>
          <p:cNvSpPr txBox="1"/>
          <p:nvPr/>
        </p:nvSpPr>
        <p:spPr>
          <a:xfrm>
            <a:off x="944722" y="8100392"/>
            <a:ext cx="496855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お問い合わせ：大阪障害者雇用支援ネットワーク事務局　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TEL:06-6949-0350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25219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374</Words>
  <Application>Microsoft Office PowerPoint</Application>
  <PresentationFormat>画面に合わせる (4:3)</PresentationFormat>
  <Paragraphs>74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Meiryo UI</vt:lpstr>
      <vt:lpstr>ＭＳ Ｐゴシック</vt:lpstr>
      <vt:lpstr>Arial</vt:lpstr>
      <vt:lpstr>Calibri</vt:lpstr>
      <vt:lpstr>Calibri Light</vt:lpstr>
      <vt:lpstr>Wingdings 2</vt:lpstr>
      <vt:lpstr>HDOfficeLightV0</vt:lpstr>
      <vt:lpstr>Office Theme</vt:lpstr>
      <vt:lpstr>PowerPoint プレゼンテーション</vt:lpstr>
      <vt:lpstr>PowerPoint プレゼンテーション</vt:lpstr>
    </vt:vector>
  </TitlesOfParts>
  <Company>ダイキン工業株式会社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ダイキンサンライズ摂津</dc:creator>
  <cp:lastModifiedBy>zse1953</cp:lastModifiedBy>
  <cp:revision>81</cp:revision>
  <cp:lastPrinted>2023-10-10T04:21:36Z</cp:lastPrinted>
  <dcterms:created xsi:type="dcterms:W3CDTF">2016-09-05T07:16:43Z</dcterms:created>
  <dcterms:modified xsi:type="dcterms:W3CDTF">2023-10-10T04:46:40Z</dcterms:modified>
</cp:coreProperties>
</file>