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Lst>
  <p:notesMasterIdLst>
    <p:notesMasterId r:id="rId21"/>
  </p:notesMasterIdLst>
  <p:handoutMasterIdLst>
    <p:handoutMasterId r:id="rId22"/>
  </p:handoutMasterIdLst>
  <p:sldIdLst>
    <p:sldId id="256" r:id="rId4"/>
    <p:sldId id="260" r:id="rId5"/>
    <p:sldId id="401" r:id="rId6"/>
    <p:sldId id="258" r:id="rId7"/>
    <p:sldId id="407" r:id="rId8"/>
    <p:sldId id="409" r:id="rId9"/>
    <p:sldId id="408" r:id="rId10"/>
    <p:sldId id="261" r:id="rId11"/>
    <p:sldId id="262" r:id="rId12"/>
    <p:sldId id="264" r:id="rId13"/>
    <p:sldId id="341" r:id="rId14"/>
    <p:sldId id="274" r:id="rId15"/>
    <p:sldId id="347" r:id="rId16"/>
    <p:sldId id="259" r:id="rId17"/>
    <p:sldId id="342" r:id="rId18"/>
    <p:sldId id="343" r:id="rId19"/>
    <p:sldId id="399" r:id="rId20"/>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765" autoAdjust="0"/>
  </p:normalViewPr>
  <p:slideViewPr>
    <p:cSldViewPr snapToGrid="0">
      <p:cViewPr varScale="1">
        <p:scale>
          <a:sx n="95" d="100"/>
          <a:sy n="95" d="100"/>
        </p:scale>
        <p:origin x="204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395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F6E29AE-0F73-403B-9855-133AC5DEF4C5}"/>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5FA30D0-8CF4-4984-A653-F6F5CE1CB728}"/>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3AED4FF9-5D63-4C32-9733-C895F3B0A0F4}" type="datetimeFigureOut">
              <a:rPr kumimoji="1" lang="ja-JP" altLang="en-US" smtClean="0"/>
              <a:t>2023/6/15</a:t>
            </a:fld>
            <a:endParaRPr kumimoji="1" lang="ja-JP" altLang="en-US"/>
          </a:p>
        </p:txBody>
      </p:sp>
      <p:sp>
        <p:nvSpPr>
          <p:cNvPr id="4" name="フッター プレースホルダー 3">
            <a:extLst>
              <a:ext uri="{FF2B5EF4-FFF2-40B4-BE49-F238E27FC236}">
                <a16:creationId xmlns:a16="http://schemas.microsoft.com/office/drawing/2014/main" id="{BE378A65-D008-4909-A50A-87EA6F80EC99}"/>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A14FDB0-5F4F-4421-BD72-1EA5B2A206F5}"/>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BE445944-FFD7-4D5A-BBED-7B3E3C98AB71}" type="slidenum">
              <a:rPr kumimoji="1" lang="ja-JP" altLang="en-US" smtClean="0"/>
              <a:t>‹#›</a:t>
            </a:fld>
            <a:endParaRPr kumimoji="1" lang="ja-JP" altLang="en-US"/>
          </a:p>
        </p:txBody>
      </p:sp>
    </p:spTree>
    <p:extLst>
      <p:ext uri="{BB962C8B-B14F-4D97-AF65-F5344CB8AC3E}">
        <p14:creationId xmlns:p14="http://schemas.microsoft.com/office/powerpoint/2010/main" val="2670223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3077137" cy="512304"/>
          </a:xfrm>
          <a:prstGeom prst="rect">
            <a:avLst/>
          </a:prstGeom>
        </p:spPr>
        <p:txBody>
          <a:bodyPr vert="horz" lIns="94757" tIns="47379" rIns="94757" bIns="4737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0507" y="1"/>
            <a:ext cx="3077137" cy="512304"/>
          </a:xfrm>
          <a:prstGeom prst="rect">
            <a:avLst/>
          </a:prstGeom>
        </p:spPr>
        <p:txBody>
          <a:bodyPr vert="horz" lIns="94757" tIns="47379" rIns="94757" bIns="47379" rtlCol="0"/>
          <a:lstStyle>
            <a:lvl1pPr algn="r">
              <a:defRPr sz="1300"/>
            </a:lvl1pPr>
          </a:lstStyle>
          <a:p>
            <a:fld id="{A436FDAE-C66F-45BA-9DA8-F754324A5845}" type="datetimeFigureOut">
              <a:rPr kumimoji="1" lang="ja-JP" altLang="en-US" smtClean="0"/>
              <a:t>2023/6/15</a:t>
            </a:fld>
            <a:endParaRPr kumimoji="1" lang="ja-JP" altLang="en-US"/>
          </a:p>
        </p:txBody>
      </p:sp>
      <p:sp>
        <p:nvSpPr>
          <p:cNvPr id="4" name="スライド イメージ プレースホルダー 3"/>
          <p:cNvSpPr>
            <a:spLocks noGrp="1" noRot="1" noChangeAspect="1"/>
          </p:cNvSpPr>
          <p:nvPr>
            <p:ph type="sldImg" idx="2"/>
          </p:nvPr>
        </p:nvSpPr>
        <p:spPr>
          <a:xfrm>
            <a:off x="1246188" y="1277938"/>
            <a:ext cx="4606925" cy="3454400"/>
          </a:xfrm>
          <a:prstGeom prst="rect">
            <a:avLst/>
          </a:prstGeom>
          <a:noFill/>
          <a:ln w="12700">
            <a:solidFill>
              <a:prstClr val="black"/>
            </a:solidFill>
          </a:ln>
        </p:spPr>
        <p:txBody>
          <a:bodyPr vert="horz" lIns="94757" tIns="47379" rIns="94757" bIns="47379" rtlCol="0" anchor="ctr"/>
          <a:lstStyle/>
          <a:p>
            <a:endParaRPr lang="ja-JP" altLang="en-US"/>
          </a:p>
        </p:txBody>
      </p:sp>
      <p:sp>
        <p:nvSpPr>
          <p:cNvPr id="5" name="ノート プレースホルダー 4"/>
          <p:cNvSpPr>
            <a:spLocks noGrp="1"/>
          </p:cNvSpPr>
          <p:nvPr>
            <p:ph type="body" sz="quarter" idx="3"/>
          </p:nvPr>
        </p:nvSpPr>
        <p:spPr>
          <a:xfrm>
            <a:off x="709600" y="4924990"/>
            <a:ext cx="5680104" cy="4029685"/>
          </a:xfrm>
          <a:prstGeom prst="rect">
            <a:avLst/>
          </a:prstGeom>
        </p:spPr>
        <p:txBody>
          <a:bodyPr vert="horz" lIns="94757" tIns="47379" rIns="94757" bIns="473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22310"/>
            <a:ext cx="3077137" cy="512304"/>
          </a:xfrm>
          <a:prstGeom prst="rect">
            <a:avLst/>
          </a:prstGeom>
        </p:spPr>
        <p:txBody>
          <a:bodyPr vert="horz" lIns="94757" tIns="47379" rIns="94757" bIns="4737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0507" y="9722310"/>
            <a:ext cx="3077137" cy="512304"/>
          </a:xfrm>
          <a:prstGeom prst="rect">
            <a:avLst/>
          </a:prstGeom>
        </p:spPr>
        <p:txBody>
          <a:bodyPr vert="horz" lIns="94757" tIns="47379" rIns="94757" bIns="47379" rtlCol="0" anchor="b"/>
          <a:lstStyle>
            <a:lvl1pPr algn="r">
              <a:defRPr sz="1300"/>
            </a:lvl1pPr>
          </a:lstStyle>
          <a:p>
            <a:fld id="{2B7BD0D9-BF76-472E-9637-9981A1358A71}" type="slidenum">
              <a:rPr kumimoji="1" lang="ja-JP" altLang="en-US" smtClean="0"/>
              <a:t>‹#›</a:t>
            </a:fld>
            <a:endParaRPr kumimoji="1" lang="ja-JP" altLang="en-US"/>
          </a:p>
        </p:txBody>
      </p:sp>
    </p:spTree>
    <p:extLst>
      <p:ext uri="{BB962C8B-B14F-4D97-AF65-F5344CB8AC3E}">
        <p14:creationId xmlns:p14="http://schemas.microsoft.com/office/powerpoint/2010/main" val="8119142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B7BD0D9-BF76-472E-9637-9981A1358A71}" type="slidenum">
              <a:rPr kumimoji="1" lang="ja-JP" altLang="en-US" smtClean="0"/>
              <a:t>10</a:t>
            </a:fld>
            <a:endParaRPr kumimoji="1" lang="ja-JP" altLang="en-US"/>
          </a:p>
        </p:txBody>
      </p:sp>
    </p:spTree>
    <p:extLst>
      <p:ext uri="{BB962C8B-B14F-4D97-AF65-F5344CB8AC3E}">
        <p14:creationId xmlns:p14="http://schemas.microsoft.com/office/powerpoint/2010/main" val="3564510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35842" name="Group 2"/>
          <p:cNvGrpSpPr>
            <a:grpSpLocks/>
          </p:cNvGrpSpPr>
          <p:nvPr/>
        </p:nvGrpSpPr>
        <p:grpSpPr bwMode="auto">
          <a:xfrm>
            <a:off x="1" y="2438403"/>
            <a:ext cx="9009185" cy="1052513"/>
            <a:chOff x="0" y="1536"/>
            <a:chExt cx="5675" cy="663"/>
          </a:xfrm>
        </p:grpSpPr>
        <p:grpSp>
          <p:nvGrpSpPr>
            <p:cNvPr id="35843" name="Group 3"/>
            <p:cNvGrpSpPr>
              <a:grpSpLocks/>
            </p:cNvGrpSpPr>
            <p:nvPr/>
          </p:nvGrpSpPr>
          <p:grpSpPr bwMode="auto">
            <a:xfrm>
              <a:off x="183" y="1604"/>
              <a:ext cx="448" cy="299"/>
              <a:chOff x="720" y="336"/>
              <a:chExt cx="624" cy="432"/>
            </a:xfrm>
          </p:grpSpPr>
          <p:sp>
            <p:nvSpPr>
              <p:cNvPr id="35844"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84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35846" name="Group 6"/>
            <p:cNvGrpSpPr>
              <a:grpSpLocks/>
            </p:cNvGrpSpPr>
            <p:nvPr/>
          </p:nvGrpSpPr>
          <p:grpSpPr bwMode="auto">
            <a:xfrm>
              <a:off x="261" y="1870"/>
              <a:ext cx="465" cy="299"/>
              <a:chOff x="912" y="2640"/>
              <a:chExt cx="672" cy="432"/>
            </a:xfrm>
          </p:grpSpPr>
          <p:sp>
            <p:nvSpPr>
              <p:cNvPr id="35847"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84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3584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850"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851"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35852" name="Rectangle 12"/>
          <p:cNvSpPr>
            <a:spLocks noGrp="1" noChangeArrowheads="1"/>
          </p:cNvSpPr>
          <p:nvPr>
            <p:ph type="ctrTitle"/>
          </p:nvPr>
        </p:nvSpPr>
        <p:spPr>
          <a:xfrm>
            <a:off x="1364474" y="1676400"/>
            <a:ext cx="7042550" cy="1462088"/>
          </a:xfrm>
        </p:spPr>
        <p:txBody>
          <a:bodyPr/>
          <a:lstStyle>
            <a:lvl1pPr>
              <a:defRPr/>
            </a:lvl1pPr>
          </a:lstStyle>
          <a:p>
            <a:pPr lvl="0"/>
            <a:r>
              <a:rPr lang="ja-JP" altLang="en-US" noProof="0"/>
              <a:t>マスター タイトルの書式設定</a:t>
            </a:r>
          </a:p>
        </p:txBody>
      </p:sp>
      <p:sp>
        <p:nvSpPr>
          <p:cNvPr id="3585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ja-JP" altLang="en-US" noProof="0"/>
              <a:t>マスター サブタイトルの書式設定</a:t>
            </a:r>
          </a:p>
        </p:txBody>
      </p:sp>
      <p:sp>
        <p:nvSpPr>
          <p:cNvPr id="35854" name="Rectangle 14"/>
          <p:cNvSpPr>
            <a:spLocks noGrp="1" noChangeArrowheads="1"/>
          </p:cNvSpPr>
          <p:nvPr>
            <p:ph type="dt" sz="half" idx="2"/>
          </p:nvPr>
        </p:nvSpPr>
        <p:spPr>
          <a:xfrm>
            <a:off x="990600" y="6248400"/>
            <a:ext cx="1905000" cy="457200"/>
          </a:xfrm>
          <a:prstGeom prst="rect">
            <a:avLst/>
          </a:prstGeom>
        </p:spPr>
        <p:txBody>
          <a:bodyPr/>
          <a:lstStyle>
            <a:lvl1pPr>
              <a:defRPr>
                <a:solidFill>
                  <a:schemeClr val="bg2"/>
                </a:solidFill>
              </a:defRPr>
            </a:lvl1pPr>
          </a:lstStyle>
          <a:p>
            <a:fld id="{17220ABC-E312-48D9-852E-85AD8AEF98FE}" type="datetimeFigureOut">
              <a:rPr kumimoji="1" lang="ja-JP" altLang="en-US" smtClean="0"/>
              <a:t>2023/6/15</a:t>
            </a:fld>
            <a:endParaRPr kumimoji="1" lang="ja-JP" altLang="en-US"/>
          </a:p>
        </p:txBody>
      </p:sp>
      <p:sp>
        <p:nvSpPr>
          <p:cNvPr id="35855" name="Rectangle 15"/>
          <p:cNvSpPr>
            <a:spLocks noGrp="1" noChangeArrowheads="1"/>
          </p:cNvSpPr>
          <p:nvPr>
            <p:ph type="ftr" sz="quarter" idx="3"/>
          </p:nvPr>
        </p:nvSpPr>
        <p:spPr>
          <a:xfrm>
            <a:off x="3429000" y="6248400"/>
            <a:ext cx="2895600" cy="457200"/>
          </a:xfrm>
          <a:prstGeom prst="rect">
            <a:avLst/>
          </a:prstGeom>
        </p:spPr>
        <p:txBody>
          <a:bodyPr/>
          <a:lstStyle>
            <a:lvl1pPr>
              <a:defRPr>
                <a:solidFill>
                  <a:schemeClr val="bg2"/>
                </a:solidFill>
              </a:defRPr>
            </a:lvl1pPr>
          </a:lstStyle>
          <a:p>
            <a:endParaRPr kumimoji="1" lang="ja-JP" altLang="en-US"/>
          </a:p>
        </p:txBody>
      </p:sp>
      <p:sp>
        <p:nvSpPr>
          <p:cNvPr id="35856"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299601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69111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540" y="214313"/>
            <a:ext cx="1950427" cy="5918200"/>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150328" y="214313"/>
            <a:ext cx="5713534" cy="5918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4154933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35842" name="Group 2"/>
          <p:cNvGrpSpPr>
            <a:grpSpLocks/>
          </p:cNvGrpSpPr>
          <p:nvPr/>
        </p:nvGrpSpPr>
        <p:grpSpPr bwMode="auto">
          <a:xfrm>
            <a:off x="539552" y="2438400"/>
            <a:ext cx="8469633" cy="1052513"/>
            <a:chOff x="0" y="1536"/>
            <a:chExt cx="5675" cy="663"/>
          </a:xfrm>
        </p:grpSpPr>
        <p:grpSp>
          <p:nvGrpSpPr>
            <p:cNvPr id="35843" name="Group 3"/>
            <p:cNvGrpSpPr>
              <a:grpSpLocks/>
            </p:cNvGrpSpPr>
            <p:nvPr/>
          </p:nvGrpSpPr>
          <p:grpSpPr bwMode="auto">
            <a:xfrm>
              <a:off x="183" y="1604"/>
              <a:ext cx="448" cy="299"/>
              <a:chOff x="720" y="336"/>
              <a:chExt cx="624" cy="432"/>
            </a:xfrm>
          </p:grpSpPr>
          <p:sp>
            <p:nvSpPr>
              <p:cNvPr id="35844"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846" name="Group 6"/>
            <p:cNvGrpSpPr>
              <a:grpSpLocks/>
            </p:cNvGrpSpPr>
            <p:nvPr/>
          </p:nvGrpSpPr>
          <p:grpSpPr bwMode="auto">
            <a:xfrm>
              <a:off x="261" y="1870"/>
              <a:ext cx="465" cy="299"/>
              <a:chOff x="912" y="2640"/>
              <a:chExt cx="672" cy="432"/>
            </a:xfrm>
          </p:grpSpPr>
          <p:sp>
            <p:nvSpPr>
              <p:cNvPr id="35847"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4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0"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1" name="Rectangle 11"/>
            <p:cNvSpPr>
              <a:spLocks noChangeArrowheads="1"/>
            </p:cNvSpPr>
            <p:nvPr/>
          </p:nvSpPr>
          <p:spPr bwMode="auto">
            <a:xfrm flipV="1">
              <a:off x="199" y="2054"/>
              <a:ext cx="5476" cy="35"/>
            </a:xfrm>
            <a:prstGeom prst="rect">
              <a:avLst/>
            </a:prstGeom>
            <a:gradFill rotWithShape="0">
              <a:gsLst>
                <a:gs pos="72000">
                  <a:srgbClr val="999999"/>
                </a:gs>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52" name="Rectangle 12"/>
          <p:cNvSpPr>
            <a:spLocks noGrp="1" noChangeArrowheads="1"/>
          </p:cNvSpPr>
          <p:nvPr>
            <p:ph type="ctrTitle"/>
          </p:nvPr>
        </p:nvSpPr>
        <p:spPr>
          <a:xfrm>
            <a:off x="1907704" y="1676400"/>
            <a:ext cx="6307216" cy="1462088"/>
          </a:xfrm>
        </p:spPr>
        <p:txBody>
          <a:bodyPr/>
          <a:lstStyle>
            <a:lvl1pPr>
              <a:defRPr/>
            </a:lvl1pPr>
          </a:lstStyle>
          <a:p>
            <a:pPr lvl="0"/>
            <a:r>
              <a:rPr lang="ja-JP" altLang="en-US" noProof="0"/>
              <a:t>マスター タイトルの書式設定</a:t>
            </a:r>
          </a:p>
        </p:txBody>
      </p:sp>
      <p:sp>
        <p:nvSpPr>
          <p:cNvPr id="3585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ja-JP" altLang="en-US" noProof="0"/>
              <a:t>マスター サブタイトルの書式設定</a:t>
            </a:r>
          </a:p>
        </p:txBody>
      </p:sp>
      <p:sp>
        <p:nvSpPr>
          <p:cNvPr id="35854" name="Rectangle 14"/>
          <p:cNvSpPr>
            <a:spLocks noGrp="1" noChangeArrowheads="1"/>
          </p:cNvSpPr>
          <p:nvPr>
            <p:ph type="dt" sz="half" idx="2"/>
          </p:nvPr>
        </p:nvSpPr>
        <p:spPr>
          <a:xfrm>
            <a:off x="990600" y="6248400"/>
            <a:ext cx="1905000" cy="457200"/>
          </a:xfrm>
          <a:prstGeom prst="rect">
            <a:avLst/>
          </a:prstGeom>
        </p:spPr>
        <p:txBody>
          <a:bodyPr/>
          <a:lstStyle>
            <a:lvl1pPr>
              <a:defRPr>
                <a:solidFill>
                  <a:schemeClr val="bg2"/>
                </a:solidFill>
              </a:defRPr>
            </a:lvl1pPr>
          </a:lstStyle>
          <a:p>
            <a:fld id="{17220ABC-E312-48D9-852E-85AD8AEF98FE}" type="datetimeFigureOut">
              <a:rPr kumimoji="1" lang="ja-JP" altLang="en-US" smtClean="0"/>
              <a:t>2023/6/15</a:t>
            </a:fld>
            <a:endParaRPr kumimoji="1" lang="ja-JP" altLang="en-US"/>
          </a:p>
        </p:txBody>
      </p:sp>
      <p:sp>
        <p:nvSpPr>
          <p:cNvPr id="35855" name="Rectangle 15"/>
          <p:cNvSpPr>
            <a:spLocks noGrp="1" noChangeArrowheads="1"/>
          </p:cNvSpPr>
          <p:nvPr>
            <p:ph type="ftr" sz="quarter" idx="3"/>
          </p:nvPr>
        </p:nvSpPr>
        <p:spPr>
          <a:xfrm>
            <a:off x="3429000" y="6248400"/>
            <a:ext cx="2895600" cy="457200"/>
          </a:xfrm>
          <a:prstGeom prst="rect">
            <a:avLst/>
          </a:prstGeom>
        </p:spPr>
        <p:txBody>
          <a:bodyPr/>
          <a:lstStyle>
            <a:lvl1pPr>
              <a:defRPr>
                <a:solidFill>
                  <a:schemeClr val="bg2"/>
                </a:solidFill>
              </a:defRPr>
            </a:lvl1pPr>
          </a:lstStyle>
          <a:p>
            <a:endParaRPr kumimoji="1" lang="ja-JP" altLang="en-US"/>
          </a:p>
        </p:txBody>
      </p:sp>
      <p:sp>
        <p:nvSpPr>
          <p:cNvPr id="35856"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352495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297" y="1398510"/>
            <a:ext cx="8343406" cy="4838802"/>
          </a:xfrm>
        </p:spPr>
        <p:txBody>
          <a:bodyPr/>
          <a:lstStyle>
            <a:lvl1pPr>
              <a:buSzPct val="80000"/>
              <a:defRPr sz="3200"/>
            </a:lvl1pPr>
            <a:lvl2pPr>
              <a:buSzPct val="75000"/>
              <a:defRPr sz="2800"/>
            </a:lvl2pPr>
            <a:lvl3pPr>
              <a:buSzPct val="70000"/>
              <a:defRPr sz="2400"/>
            </a:lvl3pPr>
            <a:lvl4pPr>
              <a:buSzPct val="70000"/>
              <a:defRPr sz="2000"/>
            </a:lvl4pPr>
            <a:lvl5pPr>
              <a:buSzPct val="70000"/>
              <a:defRPr sz="20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grpSp>
        <p:nvGrpSpPr>
          <p:cNvPr id="7" name="Group 2">
            <a:extLst>
              <a:ext uri="{FF2B5EF4-FFF2-40B4-BE49-F238E27FC236}">
                <a16:creationId xmlns:a16="http://schemas.microsoft.com/office/drawing/2014/main" id="{E0ACBAD7-C094-4E82-98F6-E155A79FEE4A}"/>
              </a:ext>
            </a:extLst>
          </p:cNvPr>
          <p:cNvGrpSpPr>
            <a:grpSpLocks/>
          </p:cNvGrpSpPr>
          <p:nvPr/>
        </p:nvGrpSpPr>
        <p:grpSpPr bwMode="auto">
          <a:xfrm>
            <a:off x="67407" y="332656"/>
            <a:ext cx="9009185" cy="1052513"/>
            <a:chOff x="0" y="1536"/>
            <a:chExt cx="5675" cy="663"/>
          </a:xfrm>
        </p:grpSpPr>
        <p:grpSp>
          <p:nvGrpSpPr>
            <p:cNvPr id="8" name="Group 3">
              <a:extLst>
                <a:ext uri="{FF2B5EF4-FFF2-40B4-BE49-F238E27FC236}">
                  <a16:creationId xmlns:a16="http://schemas.microsoft.com/office/drawing/2014/main" id="{D9D5E7D9-7B48-4571-AC04-682E70AD382E}"/>
                </a:ext>
              </a:extLst>
            </p:cNvPr>
            <p:cNvGrpSpPr>
              <a:grpSpLocks/>
            </p:cNvGrpSpPr>
            <p:nvPr/>
          </p:nvGrpSpPr>
          <p:grpSpPr bwMode="auto">
            <a:xfrm>
              <a:off x="183" y="1604"/>
              <a:ext cx="448" cy="299"/>
              <a:chOff x="720" y="336"/>
              <a:chExt cx="624" cy="432"/>
            </a:xfrm>
          </p:grpSpPr>
          <p:sp>
            <p:nvSpPr>
              <p:cNvPr id="15" name="Rectangle 4">
                <a:extLst>
                  <a:ext uri="{FF2B5EF4-FFF2-40B4-BE49-F238E27FC236}">
                    <a16:creationId xmlns:a16="http://schemas.microsoft.com/office/drawing/2014/main" id="{58A97F11-382C-49D0-B75D-761FFC30EAE1}"/>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5">
                <a:extLst>
                  <a:ext uri="{FF2B5EF4-FFF2-40B4-BE49-F238E27FC236}">
                    <a16:creationId xmlns:a16="http://schemas.microsoft.com/office/drawing/2014/main" id="{ED39EE87-ED31-45AB-BC21-333FAF69AF6F}"/>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6">
              <a:extLst>
                <a:ext uri="{FF2B5EF4-FFF2-40B4-BE49-F238E27FC236}">
                  <a16:creationId xmlns:a16="http://schemas.microsoft.com/office/drawing/2014/main" id="{EB0B0032-37CD-49A5-B3A2-8DB8A1DBA4BF}"/>
                </a:ext>
              </a:extLst>
            </p:cNvPr>
            <p:cNvGrpSpPr>
              <a:grpSpLocks/>
            </p:cNvGrpSpPr>
            <p:nvPr/>
          </p:nvGrpSpPr>
          <p:grpSpPr bwMode="auto">
            <a:xfrm>
              <a:off x="261" y="1870"/>
              <a:ext cx="465" cy="299"/>
              <a:chOff x="912" y="2640"/>
              <a:chExt cx="672" cy="432"/>
            </a:xfrm>
          </p:grpSpPr>
          <p:sp>
            <p:nvSpPr>
              <p:cNvPr id="13" name="Rectangle 7">
                <a:extLst>
                  <a:ext uri="{FF2B5EF4-FFF2-40B4-BE49-F238E27FC236}">
                    <a16:creationId xmlns:a16="http://schemas.microsoft.com/office/drawing/2014/main" id="{5A322DF7-D380-4E5D-BD8B-79B32D445A5B}"/>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8">
                <a:extLst>
                  <a:ext uri="{FF2B5EF4-FFF2-40B4-BE49-F238E27FC236}">
                    <a16:creationId xmlns:a16="http://schemas.microsoft.com/office/drawing/2014/main" id="{B4B60E4E-361A-451B-ADDA-8DCC4F400568}"/>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 name="Rectangle 9">
              <a:extLst>
                <a:ext uri="{FF2B5EF4-FFF2-40B4-BE49-F238E27FC236}">
                  <a16:creationId xmlns:a16="http://schemas.microsoft.com/office/drawing/2014/main" id="{1FCB683D-8943-4D4C-9B9B-8E08933518DE}"/>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10">
              <a:extLst>
                <a:ext uri="{FF2B5EF4-FFF2-40B4-BE49-F238E27FC236}">
                  <a16:creationId xmlns:a16="http://schemas.microsoft.com/office/drawing/2014/main" id="{530DE35A-2854-4B8B-990F-A7ECF3FD094F}"/>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11">
              <a:extLst>
                <a:ext uri="{FF2B5EF4-FFF2-40B4-BE49-F238E27FC236}">
                  <a16:creationId xmlns:a16="http://schemas.microsoft.com/office/drawing/2014/main" id="{D2C2E830-FF56-457B-A448-4ACB5E5A3C03}"/>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 name="Title 1">
            <a:extLst>
              <a:ext uri="{FF2B5EF4-FFF2-40B4-BE49-F238E27FC236}">
                <a16:creationId xmlns:a16="http://schemas.microsoft.com/office/drawing/2014/main" id="{D8458A21-C225-4EC5-A9C8-243FF7DC2B71}"/>
              </a:ext>
            </a:extLst>
          </p:cNvPr>
          <p:cNvSpPr>
            <a:spLocks noGrp="1"/>
          </p:cNvSpPr>
          <p:nvPr>
            <p:ph type="title"/>
          </p:nvPr>
        </p:nvSpPr>
        <p:spPr>
          <a:xfrm>
            <a:off x="1331640" y="274638"/>
            <a:ext cx="7355160" cy="850106"/>
          </a:xfrm>
        </p:spPr>
        <p:txBody>
          <a:bodyPr/>
          <a:lstStyle>
            <a:lvl1pPr>
              <a:defRPr/>
            </a:lvl1pPr>
          </a:lstStyle>
          <a:p>
            <a:r>
              <a:rPr lang="ja-JP" altLang="en-US"/>
              <a:t>マスター タイトルの書式設定</a:t>
            </a:r>
            <a:endParaRPr lang="en-US" dirty="0"/>
          </a:p>
        </p:txBody>
      </p:sp>
      <p:sp>
        <p:nvSpPr>
          <p:cNvPr id="18" name="テキスト ボックス 17">
            <a:extLst>
              <a:ext uri="{FF2B5EF4-FFF2-40B4-BE49-F238E27FC236}">
                <a16:creationId xmlns:a16="http://schemas.microsoft.com/office/drawing/2014/main" id="{694CB2E6-7173-4197-A709-AA974AD0A797}"/>
              </a:ext>
            </a:extLst>
          </p:cNvPr>
          <p:cNvSpPr txBox="1"/>
          <p:nvPr/>
        </p:nvSpPr>
        <p:spPr>
          <a:xfrm>
            <a:off x="424875" y="6331505"/>
            <a:ext cx="3355037" cy="307777"/>
          </a:xfrm>
          <a:prstGeom prst="rect">
            <a:avLst/>
          </a:prstGeom>
          <a:noFill/>
        </p:spPr>
        <p:txBody>
          <a:bodyPr wrap="square" rtlCol="0">
            <a:spAutoFit/>
          </a:bodyPr>
          <a:lstStyle/>
          <a:p>
            <a:r>
              <a:rPr kumimoji="1" lang="en-US" altLang="ja-JP" sz="1400" dirty="0"/>
              <a:t>© 2021 </a:t>
            </a:r>
            <a:r>
              <a:rPr kumimoji="1" lang="en-US" altLang="ja-JP" sz="1400" dirty="0" err="1"/>
              <a:t>kurasien</a:t>
            </a:r>
            <a:r>
              <a:rPr kumimoji="1" lang="ja-JP" altLang="en-US" sz="1400" dirty="0"/>
              <a:t>・</a:t>
            </a:r>
            <a:r>
              <a:rPr kumimoji="1" lang="en-US" altLang="ja-JP" sz="1400" dirty="0" err="1"/>
              <a:t>sigotoen</a:t>
            </a:r>
            <a:r>
              <a:rPr kumimoji="1" lang="en-US" altLang="ja-JP" sz="1400" dirty="0"/>
              <a:t> </a:t>
            </a:r>
            <a:endParaRPr kumimoji="1" lang="ja-JP" altLang="en-US" sz="1400" dirty="0"/>
          </a:p>
        </p:txBody>
      </p:sp>
      <p:pic>
        <p:nvPicPr>
          <p:cNvPr id="20" name="図 19" descr="テキスト, 挿絵 が含まれている画像&#10;&#10;自動的に生成された説明">
            <a:extLst>
              <a:ext uri="{FF2B5EF4-FFF2-40B4-BE49-F238E27FC236}">
                <a16:creationId xmlns:a16="http://schemas.microsoft.com/office/drawing/2014/main" id="{A892B6B8-EE86-4EC7-BAF5-467CB113E2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6313735"/>
            <a:ext cx="895736" cy="387102"/>
          </a:xfrm>
          <a:prstGeom prst="rect">
            <a:avLst/>
          </a:prstGeom>
        </p:spPr>
      </p:pic>
    </p:spTree>
    <p:extLst>
      <p:ext uri="{BB962C8B-B14F-4D97-AF65-F5344CB8AC3E}">
        <p14:creationId xmlns:p14="http://schemas.microsoft.com/office/powerpoint/2010/main" val="32736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3692" b="1" cap="all"/>
            </a:lvl1pPr>
          </a:lstStyle>
          <a:p>
            <a:r>
              <a:rPr lang="ja-JP" altLang="en-US"/>
              <a:t>マスター タイトルの書式設定</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マスター テキストの書式設定</a:t>
            </a:r>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4092175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2566" y="2017713"/>
            <a:ext cx="3815862" cy="41148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139104" y="2017713"/>
            <a:ext cx="3815862" cy="41148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Slide Number Placeholder 6"/>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
        <p:nvSpPr>
          <p:cNvPr id="8" name="Title 1">
            <a:extLst>
              <a:ext uri="{FF2B5EF4-FFF2-40B4-BE49-F238E27FC236}">
                <a16:creationId xmlns:a16="http://schemas.microsoft.com/office/drawing/2014/main" id="{1FDEA4AD-8AEB-4AD8-A3D0-68BCDA84B041}"/>
              </a:ext>
            </a:extLst>
          </p:cNvPr>
          <p:cNvSpPr>
            <a:spLocks noGrp="1"/>
          </p:cNvSpPr>
          <p:nvPr>
            <p:ph type="title"/>
          </p:nvPr>
        </p:nvSpPr>
        <p:spPr>
          <a:xfrm>
            <a:off x="1331640" y="274638"/>
            <a:ext cx="7355160" cy="850106"/>
          </a:xfrm>
        </p:spPr>
        <p:txBody>
          <a:bodyPr/>
          <a:lstStyle>
            <a:lvl1pPr>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2965726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31640" y="274638"/>
            <a:ext cx="7355160" cy="850106"/>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4" name="Content Placeholder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マスター テキストの書式設定</a:t>
            </a:r>
          </a:p>
        </p:txBody>
      </p:sp>
      <p:sp>
        <p:nvSpPr>
          <p:cNvPr id="6" name="Content Placeholder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9" name="Slide Number Placeholder 8"/>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933593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Slide Number Placeholder 4"/>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237211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904756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lstStyle>
            <a:lvl1pPr algn="l">
              <a:defRPr sz="1846" b="1"/>
            </a:lvl1pPr>
          </a:lstStyle>
          <a:p>
            <a:r>
              <a:rPr lang="ja-JP" altLang="en-US"/>
              <a:t>マスター タイトルの書式設定</a:t>
            </a:r>
            <a:endParaRPr lang="en-US"/>
          </a:p>
        </p:txBody>
      </p:sp>
      <p:sp>
        <p:nvSpPr>
          <p:cNvPr id="3" name="Content Placeholder 2"/>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401280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417" y="1577256"/>
            <a:ext cx="7984384" cy="4660055"/>
          </a:xfrm>
        </p:spPr>
        <p:txBody>
          <a:bodyPr/>
          <a:lstStyle>
            <a:lvl1pPr>
              <a:buClr>
                <a:srgbClr val="FF0000"/>
              </a:buClr>
              <a:buSzPct val="100000"/>
              <a:defRPr/>
            </a:lvl1pPr>
            <a:lvl2pPr>
              <a:buClr>
                <a:schemeClr val="accent2">
                  <a:lumMod val="75000"/>
                </a:schemeClr>
              </a:buClr>
              <a:buSzPct val="100000"/>
              <a:defRPr/>
            </a:lvl2pPr>
            <a:lvl3pPr>
              <a:buSzPct val="100000"/>
              <a:defRPr/>
            </a:lvl3pPr>
            <a:lvl4pPr>
              <a:buSzPct val="100000"/>
              <a:defRPr/>
            </a:lvl4pPr>
            <a:lvl5pPr>
              <a:buSzPct val="10000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grpSp>
        <p:nvGrpSpPr>
          <p:cNvPr id="7" name="Group 2">
            <a:extLst>
              <a:ext uri="{FF2B5EF4-FFF2-40B4-BE49-F238E27FC236}">
                <a16:creationId xmlns:a16="http://schemas.microsoft.com/office/drawing/2014/main" id="{E0ACBAD7-C094-4E82-98F6-E155A79FEE4A}"/>
              </a:ext>
            </a:extLst>
          </p:cNvPr>
          <p:cNvGrpSpPr>
            <a:grpSpLocks/>
          </p:cNvGrpSpPr>
          <p:nvPr/>
        </p:nvGrpSpPr>
        <p:grpSpPr bwMode="auto">
          <a:xfrm>
            <a:off x="67408" y="332657"/>
            <a:ext cx="9009185" cy="1052513"/>
            <a:chOff x="0" y="1536"/>
            <a:chExt cx="5675" cy="663"/>
          </a:xfrm>
        </p:grpSpPr>
        <p:grpSp>
          <p:nvGrpSpPr>
            <p:cNvPr id="8" name="Group 3">
              <a:extLst>
                <a:ext uri="{FF2B5EF4-FFF2-40B4-BE49-F238E27FC236}">
                  <a16:creationId xmlns:a16="http://schemas.microsoft.com/office/drawing/2014/main" id="{D9D5E7D9-7B48-4571-AC04-682E70AD382E}"/>
                </a:ext>
              </a:extLst>
            </p:cNvPr>
            <p:cNvGrpSpPr>
              <a:grpSpLocks/>
            </p:cNvGrpSpPr>
            <p:nvPr/>
          </p:nvGrpSpPr>
          <p:grpSpPr bwMode="auto">
            <a:xfrm>
              <a:off x="183" y="1604"/>
              <a:ext cx="448" cy="299"/>
              <a:chOff x="720" y="336"/>
              <a:chExt cx="624" cy="432"/>
            </a:xfrm>
          </p:grpSpPr>
          <p:sp>
            <p:nvSpPr>
              <p:cNvPr id="15" name="Rectangle 4">
                <a:extLst>
                  <a:ext uri="{FF2B5EF4-FFF2-40B4-BE49-F238E27FC236}">
                    <a16:creationId xmlns:a16="http://schemas.microsoft.com/office/drawing/2014/main" id="{58A97F11-382C-49D0-B75D-761FFC30EAE1}"/>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6" name="Rectangle 5">
                <a:extLst>
                  <a:ext uri="{FF2B5EF4-FFF2-40B4-BE49-F238E27FC236}">
                    <a16:creationId xmlns:a16="http://schemas.microsoft.com/office/drawing/2014/main" id="{ED39EE87-ED31-45AB-BC21-333FAF69AF6F}"/>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9" name="Group 6">
              <a:extLst>
                <a:ext uri="{FF2B5EF4-FFF2-40B4-BE49-F238E27FC236}">
                  <a16:creationId xmlns:a16="http://schemas.microsoft.com/office/drawing/2014/main" id="{EB0B0032-37CD-49A5-B3A2-8DB8A1DBA4BF}"/>
                </a:ext>
              </a:extLst>
            </p:cNvPr>
            <p:cNvGrpSpPr>
              <a:grpSpLocks/>
            </p:cNvGrpSpPr>
            <p:nvPr/>
          </p:nvGrpSpPr>
          <p:grpSpPr bwMode="auto">
            <a:xfrm>
              <a:off x="261" y="1870"/>
              <a:ext cx="465" cy="299"/>
              <a:chOff x="912" y="2640"/>
              <a:chExt cx="672" cy="432"/>
            </a:xfrm>
          </p:grpSpPr>
          <p:sp>
            <p:nvSpPr>
              <p:cNvPr id="13" name="Rectangle 7">
                <a:extLst>
                  <a:ext uri="{FF2B5EF4-FFF2-40B4-BE49-F238E27FC236}">
                    <a16:creationId xmlns:a16="http://schemas.microsoft.com/office/drawing/2014/main" id="{5A322DF7-D380-4E5D-BD8B-79B32D445A5B}"/>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 name="Rectangle 8">
                <a:extLst>
                  <a:ext uri="{FF2B5EF4-FFF2-40B4-BE49-F238E27FC236}">
                    <a16:creationId xmlns:a16="http://schemas.microsoft.com/office/drawing/2014/main" id="{B4B60E4E-361A-451B-ADDA-8DCC4F400568}"/>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0" name="Rectangle 9">
              <a:extLst>
                <a:ext uri="{FF2B5EF4-FFF2-40B4-BE49-F238E27FC236}">
                  <a16:creationId xmlns:a16="http://schemas.microsoft.com/office/drawing/2014/main" id="{1FCB683D-8943-4D4C-9B9B-8E08933518DE}"/>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 name="Rectangle 10">
              <a:extLst>
                <a:ext uri="{FF2B5EF4-FFF2-40B4-BE49-F238E27FC236}">
                  <a16:creationId xmlns:a16="http://schemas.microsoft.com/office/drawing/2014/main" id="{530DE35A-2854-4B8B-990F-A7ECF3FD094F}"/>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 name="Rectangle 11">
              <a:extLst>
                <a:ext uri="{FF2B5EF4-FFF2-40B4-BE49-F238E27FC236}">
                  <a16:creationId xmlns:a16="http://schemas.microsoft.com/office/drawing/2014/main" id="{D2C2E830-FF56-457B-A448-4ACB5E5A3C03}"/>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7" name="Title 1">
            <a:extLst>
              <a:ext uri="{FF2B5EF4-FFF2-40B4-BE49-F238E27FC236}">
                <a16:creationId xmlns:a16="http://schemas.microsoft.com/office/drawing/2014/main" id="{D8458A21-C225-4EC5-A9C8-243FF7DC2B71}"/>
              </a:ext>
            </a:extLst>
          </p:cNvPr>
          <p:cNvSpPr>
            <a:spLocks noGrp="1"/>
          </p:cNvSpPr>
          <p:nvPr>
            <p:ph type="title"/>
          </p:nvPr>
        </p:nvSpPr>
        <p:spPr>
          <a:xfrm>
            <a:off x="1331640" y="274638"/>
            <a:ext cx="7355160" cy="850106"/>
          </a:xfrm>
        </p:spPr>
        <p:txBody>
          <a:bodyPr/>
          <a:lstStyle>
            <a:lvl1pPr>
              <a:defRPr/>
            </a:lvl1pPr>
          </a:lstStyle>
          <a:p>
            <a:r>
              <a:rPr lang="ja-JP" altLang="en-US"/>
              <a:t>マスター タイトルの書式設定</a:t>
            </a:r>
            <a:endParaRPr lang="en-US" dirty="0"/>
          </a:p>
        </p:txBody>
      </p:sp>
      <p:sp>
        <p:nvSpPr>
          <p:cNvPr id="18" name="テキスト ボックス 17">
            <a:extLst>
              <a:ext uri="{FF2B5EF4-FFF2-40B4-BE49-F238E27FC236}">
                <a16:creationId xmlns:a16="http://schemas.microsoft.com/office/drawing/2014/main" id="{694CB2E6-7173-4197-A709-AA974AD0A797}"/>
              </a:ext>
            </a:extLst>
          </p:cNvPr>
          <p:cNvSpPr txBox="1"/>
          <p:nvPr/>
        </p:nvSpPr>
        <p:spPr>
          <a:xfrm>
            <a:off x="424876" y="6331506"/>
            <a:ext cx="3355037" cy="253916"/>
          </a:xfrm>
          <a:prstGeom prst="rect">
            <a:avLst/>
          </a:prstGeom>
          <a:noFill/>
        </p:spPr>
        <p:txBody>
          <a:bodyPr wrap="square" rtlCol="0">
            <a:spAutoFit/>
          </a:bodyPr>
          <a:lstStyle/>
          <a:p>
            <a:r>
              <a:rPr kumimoji="1" lang="en-US" altLang="ja-JP" sz="1050" dirty="0"/>
              <a:t>© 2006 </a:t>
            </a:r>
            <a:r>
              <a:rPr kumimoji="1" lang="en-US" altLang="ja-JP" sz="1050" dirty="0" err="1"/>
              <a:t>kurasien</a:t>
            </a:r>
            <a:r>
              <a:rPr kumimoji="1" lang="ja-JP" altLang="en-US" sz="1050" dirty="0"/>
              <a:t>・</a:t>
            </a:r>
            <a:r>
              <a:rPr kumimoji="1" lang="en-US" altLang="ja-JP" sz="1050" dirty="0" err="1"/>
              <a:t>sigotoen</a:t>
            </a:r>
            <a:r>
              <a:rPr kumimoji="1" lang="en-US" altLang="ja-JP" sz="1050" dirty="0"/>
              <a:t> </a:t>
            </a:r>
            <a:endParaRPr kumimoji="1" lang="ja-JP" altLang="en-US" sz="1050" dirty="0"/>
          </a:p>
        </p:txBody>
      </p:sp>
    </p:spTree>
    <p:extLst>
      <p:ext uri="{BB962C8B-B14F-4D97-AF65-F5344CB8AC3E}">
        <p14:creationId xmlns:p14="http://schemas.microsoft.com/office/powerpoint/2010/main" val="3258587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1846" b="1"/>
            </a:lvl1pPr>
          </a:lstStyle>
          <a:p>
            <a:r>
              <a:rPr lang="ja-JP" altLang="en-US"/>
              <a:t>マスター タイトルの書式設定</a:t>
            </a:r>
            <a:endParaRPr lang="en-US"/>
          </a:p>
        </p:txBody>
      </p:sp>
      <p:sp>
        <p:nvSpPr>
          <p:cNvPr id="3" name="Picture Placeholder 2"/>
          <p:cNvSpPr>
            <a:spLocks noGrp="1"/>
          </p:cNvSpPr>
          <p:nvPr>
            <p:ph type="pic" idx="1"/>
          </p:nvPr>
        </p:nvSpPr>
        <p:spPr>
          <a:xfrm>
            <a:off x="1792166" y="1268759"/>
            <a:ext cx="5486400" cy="3458815"/>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536246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3925969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539" y="214313"/>
            <a:ext cx="1950427" cy="5918200"/>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150327" y="214313"/>
            <a:ext cx="5713534" cy="5918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11715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220ABC-E312-48D9-852E-85AD8AEF98FE}" type="datetimeFigureOut">
              <a:rPr kumimoji="1" lang="ja-JP" altLang="en-US" smtClean="0"/>
              <a:t>2023/6/15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45287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D6BC42F-EA91-460E-9436-9A6C9B1CB0C6}" type="datetimeFigureOut">
              <a:rPr lang="en-US" smtClean="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682494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23D4350-0632-4F67-B357-AFC21C62564D}" type="datetimeFigureOut">
              <a:rPr lang="en-US" smtClean="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841105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F31A35-803D-44FA-BA88-E6B5FB347587}" type="datetimeFigureOut">
              <a:rPr lang="en-US" smtClean="0"/>
              <a:t>6/15/2023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611165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4956CED-B3EE-49D9-9922-CBB48E543356}" type="datetimeFigureOut">
              <a:rPr lang="en-US" smtClean="0"/>
              <a:t>6/15/2023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3348824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F9237B0-CC05-45CB-9D8E-44851499E325}" type="datetimeFigureOut">
              <a:rPr lang="en-US" smtClean="0"/>
              <a:t>6/15/2023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904260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41777-83B6-4CFA-89A1-52400FB2059F}" type="datetimeFigureOut">
              <a:rPr lang="en-US" smtClean="0"/>
              <a:t>6/15/2023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16529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3"/>
            <a:ext cx="7772400" cy="1362075"/>
          </a:xfrm>
        </p:spPr>
        <p:txBody>
          <a:bodyPr anchor="t"/>
          <a:lstStyle>
            <a:lvl1pPr algn="l">
              <a:defRPr sz="2769" b="1" cap="all"/>
            </a:lvl1pPr>
          </a:lstStyle>
          <a:p>
            <a:r>
              <a:rPr lang="ja-JP" altLang="en-US"/>
              <a:t>マスター タイトルの書式設定</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385"/>
            </a:lvl1pPr>
            <a:lvl2pPr marL="316531" indent="0">
              <a:buNone/>
              <a:defRPr sz="1247"/>
            </a:lvl2pPr>
            <a:lvl3pPr marL="633062" indent="0">
              <a:buNone/>
              <a:defRPr sz="1108"/>
            </a:lvl3pPr>
            <a:lvl4pPr marL="949593" indent="0">
              <a:buNone/>
              <a:defRPr sz="969"/>
            </a:lvl4pPr>
            <a:lvl5pPr marL="1266124" indent="0">
              <a:buNone/>
              <a:defRPr sz="969"/>
            </a:lvl5pPr>
            <a:lvl6pPr marL="1582655" indent="0">
              <a:buNone/>
              <a:defRPr sz="969"/>
            </a:lvl6pPr>
            <a:lvl7pPr marL="1899186" indent="0">
              <a:buNone/>
              <a:defRPr sz="969"/>
            </a:lvl7pPr>
            <a:lvl8pPr marL="2215717" indent="0">
              <a:buNone/>
              <a:defRPr sz="969"/>
            </a:lvl8pPr>
            <a:lvl9pPr marL="2532248" indent="0">
              <a:buNone/>
              <a:defRPr sz="969"/>
            </a:lvl9pPr>
          </a:lstStyle>
          <a:p>
            <a:pPr lvl="0"/>
            <a:r>
              <a:rPr lang="ja-JP" altLang="en-US"/>
              <a:t>マスター テキストの書式設定</a:t>
            </a:r>
          </a:p>
        </p:txBody>
      </p:sp>
      <p:sp>
        <p:nvSpPr>
          <p:cNvPr id="6" name="Slide Number Placeholder 5"/>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945562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F6AA2A1-C9A8-42DC-AF5F-29D58FE3A81E}" type="datetimeFigureOut">
              <a:rPr lang="en-US" smtClean="0"/>
              <a:t>6/15/2023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848361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FC28B6-2144-4760-B3DF-18C646FA52B1}" type="datetimeFigureOut">
              <a:rPr lang="en-US" smtClean="0"/>
              <a:t>6/15/2023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747893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092420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119317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213974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88701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8476499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45B24B-F41A-4540-8EEC-C29B4F79802D}" type="datetimeFigureOut">
              <a:rPr lang="en-US" smtClean="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606822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FBF989E-5397-49EE-B0F5-E72D9FFD7EC0}" type="datetimeFigureOut">
              <a:rPr lang="en-US" smtClean="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52420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2566" y="2017713"/>
            <a:ext cx="3815862" cy="4114800"/>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139104" y="2017713"/>
            <a:ext cx="3815862" cy="4114800"/>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Slide Number Placeholder 6"/>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
        <p:nvSpPr>
          <p:cNvPr id="8" name="Title 1">
            <a:extLst>
              <a:ext uri="{FF2B5EF4-FFF2-40B4-BE49-F238E27FC236}">
                <a16:creationId xmlns:a16="http://schemas.microsoft.com/office/drawing/2014/main" id="{1FDEA4AD-8AEB-4AD8-A3D0-68BCDA84B041}"/>
              </a:ext>
            </a:extLst>
          </p:cNvPr>
          <p:cNvSpPr>
            <a:spLocks noGrp="1"/>
          </p:cNvSpPr>
          <p:nvPr>
            <p:ph type="title"/>
          </p:nvPr>
        </p:nvSpPr>
        <p:spPr>
          <a:xfrm>
            <a:off x="1331640" y="274638"/>
            <a:ext cx="7355160" cy="850106"/>
          </a:xfrm>
        </p:spPr>
        <p:txBody>
          <a:bodyPr/>
          <a:lstStyle>
            <a:lvl1pPr>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3926254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31640" y="274638"/>
            <a:ext cx="7355160" cy="850106"/>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1" y="1535113"/>
            <a:ext cx="4040066" cy="639762"/>
          </a:xfrm>
        </p:spPr>
        <p:txBody>
          <a:bodyPr anchor="b"/>
          <a:lstStyle>
            <a:lvl1pPr marL="0" indent="0">
              <a:buNone/>
              <a:defRPr sz="1661" b="1"/>
            </a:lvl1pPr>
            <a:lvl2pPr marL="316531" indent="0">
              <a:buNone/>
              <a:defRPr sz="1385" b="1"/>
            </a:lvl2pPr>
            <a:lvl3pPr marL="633062" indent="0">
              <a:buNone/>
              <a:defRPr sz="1247"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ja-JP" altLang="en-US"/>
              <a:t>マスター テキストの書式設定</a:t>
            </a:r>
          </a:p>
        </p:txBody>
      </p:sp>
      <p:sp>
        <p:nvSpPr>
          <p:cNvPr id="4" name="Content Placeholder 3"/>
          <p:cNvSpPr>
            <a:spLocks noGrp="1"/>
          </p:cNvSpPr>
          <p:nvPr>
            <p:ph sz="half" idx="2"/>
          </p:nvPr>
        </p:nvSpPr>
        <p:spPr>
          <a:xfrm>
            <a:off x="457201" y="2174875"/>
            <a:ext cx="4040066"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45271" y="1535113"/>
            <a:ext cx="4041531" cy="639762"/>
          </a:xfrm>
        </p:spPr>
        <p:txBody>
          <a:bodyPr anchor="b"/>
          <a:lstStyle>
            <a:lvl1pPr marL="0" indent="0">
              <a:buNone/>
              <a:defRPr sz="1661" b="1"/>
            </a:lvl1pPr>
            <a:lvl2pPr marL="316531" indent="0">
              <a:buNone/>
              <a:defRPr sz="1385" b="1"/>
            </a:lvl2pPr>
            <a:lvl3pPr marL="633062" indent="0">
              <a:buNone/>
              <a:defRPr sz="1247" b="1"/>
            </a:lvl3pPr>
            <a:lvl4pPr marL="949593" indent="0">
              <a:buNone/>
              <a:defRPr sz="1108" b="1"/>
            </a:lvl4pPr>
            <a:lvl5pPr marL="1266124" indent="0">
              <a:buNone/>
              <a:defRPr sz="1108" b="1"/>
            </a:lvl5pPr>
            <a:lvl6pPr marL="1582655" indent="0">
              <a:buNone/>
              <a:defRPr sz="1108" b="1"/>
            </a:lvl6pPr>
            <a:lvl7pPr marL="1899186" indent="0">
              <a:buNone/>
              <a:defRPr sz="1108" b="1"/>
            </a:lvl7pPr>
            <a:lvl8pPr marL="2215717" indent="0">
              <a:buNone/>
              <a:defRPr sz="1108" b="1"/>
            </a:lvl8pPr>
            <a:lvl9pPr marL="2532248" indent="0">
              <a:buNone/>
              <a:defRPr sz="1108" b="1"/>
            </a:lvl9pPr>
          </a:lstStyle>
          <a:p>
            <a:pPr lvl="0"/>
            <a:r>
              <a:rPr lang="ja-JP" altLang="en-US"/>
              <a:t>マスター テキストの書式設定</a:t>
            </a:r>
          </a:p>
        </p:txBody>
      </p:sp>
      <p:sp>
        <p:nvSpPr>
          <p:cNvPr id="6" name="Content Placeholder 5"/>
          <p:cNvSpPr>
            <a:spLocks noGrp="1"/>
          </p:cNvSpPr>
          <p:nvPr>
            <p:ph sz="quarter" idx="4"/>
          </p:nvPr>
        </p:nvSpPr>
        <p:spPr>
          <a:xfrm>
            <a:off x="4645271" y="2174875"/>
            <a:ext cx="4041531"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9" name="Slide Number Placeholder 8"/>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384674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Slide Number Placeholder 4"/>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149157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214651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35" cy="1162050"/>
          </a:xfrm>
        </p:spPr>
        <p:txBody>
          <a:bodyPr/>
          <a:lstStyle>
            <a:lvl1pPr algn="l">
              <a:defRPr sz="1385" b="1"/>
            </a:lvl1pPr>
          </a:lstStyle>
          <a:p>
            <a:r>
              <a:rPr lang="ja-JP" altLang="en-US"/>
              <a:t>マスター タイトルの書式設定</a:t>
            </a:r>
            <a:endParaRPr lang="en-US"/>
          </a:p>
        </p:txBody>
      </p:sp>
      <p:sp>
        <p:nvSpPr>
          <p:cNvPr id="3" name="Content Placeholder 2"/>
          <p:cNvSpPr>
            <a:spLocks noGrp="1"/>
          </p:cNvSpPr>
          <p:nvPr>
            <p:ph idx="1"/>
          </p:nvPr>
        </p:nvSpPr>
        <p:spPr>
          <a:xfrm>
            <a:off x="3575538" y="273053"/>
            <a:ext cx="5111262" cy="5853113"/>
          </a:xfrm>
        </p:spPr>
        <p:txBody>
          <a:bodyPr/>
          <a:lstStyle>
            <a:lvl1pPr>
              <a:defRPr sz="2216"/>
            </a:lvl1pPr>
            <a:lvl2pPr>
              <a:defRPr sz="1939"/>
            </a:lvl2pPr>
            <a:lvl3pPr>
              <a:defRPr sz="1661"/>
            </a:lvl3pPr>
            <a:lvl4pPr>
              <a:defRPr sz="1385"/>
            </a:lvl4pPr>
            <a:lvl5pPr>
              <a:defRPr sz="1385"/>
            </a:lvl5pPr>
            <a:lvl6pPr>
              <a:defRPr sz="1385"/>
            </a:lvl6pPr>
            <a:lvl7pPr>
              <a:defRPr sz="1385"/>
            </a:lvl7pPr>
            <a:lvl8pPr>
              <a:defRPr sz="1385"/>
            </a:lvl8pPr>
            <a:lvl9pPr>
              <a:defRPr sz="138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57201" y="1435103"/>
            <a:ext cx="3008435" cy="4691063"/>
          </a:xfrm>
        </p:spPr>
        <p:txBody>
          <a:bodyPr/>
          <a:lstStyle>
            <a:lvl1pPr marL="0" indent="0">
              <a:buNone/>
              <a:defRPr sz="969"/>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403482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1385" b="1"/>
            </a:lvl1pPr>
          </a:lstStyle>
          <a:p>
            <a:r>
              <a:rPr lang="ja-JP" altLang="en-US"/>
              <a:t>マスター タイトルの書式設定</a:t>
            </a:r>
            <a:endParaRPr lang="en-US"/>
          </a:p>
        </p:txBody>
      </p:sp>
      <p:sp>
        <p:nvSpPr>
          <p:cNvPr id="3" name="Picture Placeholder 2"/>
          <p:cNvSpPr>
            <a:spLocks noGrp="1"/>
          </p:cNvSpPr>
          <p:nvPr>
            <p:ph type="pic" idx="1"/>
          </p:nvPr>
        </p:nvSpPr>
        <p:spPr>
          <a:xfrm>
            <a:off x="1792166" y="1268761"/>
            <a:ext cx="5486400" cy="3458815"/>
          </a:xfrm>
        </p:spPr>
        <p:txBody>
          <a:bodyPr/>
          <a:lstStyle>
            <a:lvl1pPr marL="0" indent="0">
              <a:buNone/>
              <a:defRPr sz="2216"/>
            </a:lvl1pPr>
            <a:lvl2pPr marL="316531" indent="0">
              <a:buNone/>
              <a:defRPr sz="1939"/>
            </a:lvl2pPr>
            <a:lvl3pPr marL="633062" indent="0">
              <a:buNone/>
              <a:defRPr sz="1661"/>
            </a:lvl3pPr>
            <a:lvl4pPr marL="949593" indent="0">
              <a:buNone/>
              <a:defRPr sz="1385"/>
            </a:lvl4pPr>
            <a:lvl5pPr marL="1266124" indent="0">
              <a:buNone/>
              <a:defRPr sz="1385"/>
            </a:lvl5pPr>
            <a:lvl6pPr marL="1582655" indent="0">
              <a:buNone/>
              <a:defRPr sz="1385"/>
            </a:lvl6pPr>
            <a:lvl7pPr marL="1899186" indent="0">
              <a:buNone/>
              <a:defRPr sz="1385"/>
            </a:lvl7pPr>
            <a:lvl8pPr marL="2215717" indent="0">
              <a:buNone/>
              <a:defRPr sz="1385"/>
            </a:lvl8pPr>
            <a:lvl9pPr marL="2532248" indent="0">
              <a:buNone/>
              <a:defRPr sz="1385"/>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969"/>
            </a:lvl1pPr>
            <a:lvl2pPr marL="316531" indent="0">
              <a:buNone/>
              <a:defRPr sz="831"/>
            </a:lvl2pPr>
            <a:lvl3pPr marL="633062" indent="0">
              <a:buNone/>
              <a:defRPr sz="692"/>
            </a:lvl3pPr>
            <a:lvl4pPr marL="949593" indent="0">
              <a:buNone/>
              <a:defRPr sz="623"/>
            </a:lvl4pPr>
            <a:lvl5pPr marL="1266124" indent="0">
              <a:buNone/>
              <a:defRPr sz="623"/>
            </a:lvl5pPr>
            <a:lvl6pPr marL="1582655" indent="0">
              <a:buNone/>
              <a:defRPr sz="623"/>
            </a:lvl6pPr>
            <a:lvl7pPr marL="1899186" indent="0">
              <a:buNone/>
              <a:defRPr sz="623"/>
            </a:lvl7pPr>
            <a:lvl8pPr marL="2215717" indent="0">
              <a:buNone/>
              <a:defRPr sz="623"/>
            </a:lvl8pPr>
            <a:lvl9pPr marL="2532248" indent="0">
              <a:buNone/>
              <a:defRPr sz="623"/>
            </a:lvl9pPr>
          </a:lstStyle>
          <a:p>
            <a:pPr lvl="0"/>
            <a:r>
              <a:rPr lang="ja-JP" altLang="en-US"/>
              <a:t>マスター テキストの書式設定</a:t>
            </a:r>
          </a:p>
        </p:txBody>
      </p:sp>
      <p:sp>
        <p:nvSpPr>
          <p:cNvPr id="7" name="Slide Number Placeholder 6"/>
          <p:cNvSpPr>
            <a:spLocks noGrp="1"/>
          </p:cNvSpPr>
          <p:nvPr>
            <p:ph type="sldNum" sz="quarter" idx="12"/>
          </p:nvPr>
        </p:nvSpPr>
        <p:spPr/>
        <p:txBody>
          <a:bodyPr/>
          <a:lstStyle>
            <a:lvl1pPr>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83911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25" name="Rectangle 9"/>
          <p:cNvSpPr>
            <a:spLocks noGrp="1" noChangeArrowheads="1"/>
          </p:cNvSpPr>
          <p:nvPr>
            <p:ph type="title"/>
          </p:nvPr>
        </p:nvSpPr>
        <p:spPr bwMode="auto">
          <a:xfrm>
            <a:off x="1150329" y="214315"/>
            <a:ext cx="7794380" cy="825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34826" name="Rectangle 10"/>
          <p:cNvSpPr>
            <a:spLocks noGrp="1" noChangeArrowheads="1"/>
          </p:cNvSpPr>
          <p:nvPr>
            <p:ph type="body" idx="1"/>
          </p:nvPr>
        </p:nvSpPr>
        <p:spPr bwMode="auto">
          <a:xfrm>
            <a:off x="702416" y="1677270"/>
            <a:ext cx="8041287" cy="456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34829" name="Rectangle 13"/>
          <p:cNvSpPr>
            <a:spLocks noGrp="1" noChangeArrowheads="1"/>
          </p:cNvSpPr>
          <p:nvPr>
            <p:ph type="sldNum" sz="quarter" idx="4"/>
          </p:nvPr>
        </p:nvSpPr>
        <p:spPr bwMode="auto">
          <a:xfrm>
            <a:off x="7596336" y="6386512"/>
            <a:ext cx="1351302" cy="31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969">
                <a:latin typeface="+mn-lt"/>
              </a:defRPr>
            </a:lvl1pPr>
          </a:lstStyle>
          <a:p>
            <a:fld id="{35453EA7-B011-428C-B96A-65527B7D9348}" type="slidenum">
              <a:rPr kumimoji="1" lang="ja-JP" altLang="en-US" smtClean="0"/>
              <a:t>‹#›</a:t>
            </a:fld>
            <a:endParaRPr kumimoji="1" lang="ja-JP" altLang="en-US"/>
          </a:p>
        </p:txBody>
      </p:sp>
      <p:sp>
        <p:nvSpPr>
          <p:cNvPr id="3" name="テキスト ボックス 2">
            <a:extLst>
              <a:ext uri="{FF2B5EF4-FFF2-40B4-BE49-F238E27FC236}">
                <a16:creationId xmlns:a16="http://schemas.microsoft.com/office/drawing/2014/main" id="{742400A1-F3CB-4CE0-81DB-02EFE770AD00}"/>
              </a:ext>
            </a:extLst>
          </p:cNvPr>
          <p:cNvSpPr txBox="1"/>
          <p:nvPr/>
        </p:nvSpPr>
        <p:spPr>
          <a:xfrm>
            <a:off x="424876" y="6331506"/>
            <a:ext cx="3355037" cy="253916"/>
          </a:xfrm>
          <a:prstGeom prst="rect">
            <a:avLst/>
          </a:prstGeom>
          <a:noFill/>
        </p:spPr>
        <p:txBody>
          <a:bodyPr wrap="square" rtlCol="0">
            <a:spAutoFit/>
          </a:bodyPr>
          <a:lstStyle/>
          <a:p>
            <a:r>
              <a:rPr kumimoji="1" lang="en-US" altLang="ja-JP" sz="1050" dirty="0"/>
              <a:t>© 2006 </a:t>
            </a:r>
            <a:r>
              <a:rPr kumimoji="1" lang="en-US" altLang="ja-JP" sz="1050" dirty="0" err="1"/>
              <a:t>kurasien</a:t>
            </a:r>
            <a:r>
              <a:rPr kumimoji="1" lang="ja-JP" altLang="en-US" sz="1050" dirty="0"/>
              <a:t>・</a:t>
            </a:r>
            <a:r>
              <a:rPr kumimoji="1" lang="en-US" altLang="ja-JP" sz="1050" dirty="0" err="1"/>
              <a:t>sigotoen</a:t>
            </a:r>
            <a:r>
              <a:rPr kumimoji="1" lang="en-US" altLang="ja-JP" sz="1050" dirty="0"/>
              <a:t> </a:t>
            </a:r>
            <a:endParaRPr kumimoji="1" lang="ja-JP" altLang="en-US" sz="1050" dirty="0"/>
          </a:p>
        </p:txBody>
      </p:sp>
      <p:grpSp>
        <p:nvGrpSpPr>
          <p:cNvPr id="16" name="Group 2">
            <a:extLst>
              <a:ext uri="{FF2B5EF4-FFF2-40B4-BE49-F238E27FC236}">
                <a16:creationId xmlns:a16="http://schemas.microsoft.com/office/drawing/2014/main" id="{D6DF704D-D7DB-4C46-BC87-0164B464ECB6}"/>
              </a:ext>
            </a:extLst>
          </p:cNvPr>
          <p:cNvGrpSpPr>
            <a:grpSpLocks/>
          </p:cNvGrpSpPr>
          <p:nvPr/>
        </p:nvGrpSpPr>
        <p:grpSpPr bwMode="auto">
          <a:xfrm>
            <a:off x="67408" y="332657"/>
            <a:ext cx="9009185" cy="1052513"/>
            <a:chOff x="0" y="1536"/>
            <a:chExt cx="5675" cy="663"/>
          </a:xfrm>
        </p:grpSpPr>
        <p:grpSp>
          <p:nvGrpSpPr>
            <p:cNvPr id="17" name="Group 3">
              <a:extLst>
                <a:ext uri="{FF2B5EF4-FFF2-40B4-BE49-F238E27FC236}">
                  <a16:creationId xmlns:a16="http://schemas.microsoft.com/office/drawing/2014/main" id="{640E5E79-8CB3-44FD-835C-7E9C28A51B69}"/>
                </a:ext>
              </a:extLst>
            </p:cNvPr>
            <p:cNvGrpSpPr>
              <a:grpSpLocks/>
            </p:cNvGrpSpPr>
            <p:nvPr/>
          </p:nvGrpSpPr>
          <p:grpSpPr bwMode="auto">
            <a:xfrm>
              <a:off x="183" y="1604"/>
              <a:ext cx="448" cy="299"/>
              <a:chOff x="720" y="336"/>
              <a:chExt cx="624" cy="432"/>
            </a:xfrm>
          </p:grpSpPr>
          <p:sp>
            <p:nvSpPr>
              <p:cNvPr id="24" name="Rectangle 4">
                <a:extLst>
                  <a:ext uri="{FF2B5EF4-FFF2-40B4-BE49-F238E27FC236}">
                    <a16:creationId xmlns:a16="http://schemas.microsoft.com/office/drawing/2014/main" id="{1DAFF460-4BCD-4A5B-97A6-054F7DC809F4}"/>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5" name="Rectangle 5">
                <a:extLst>
                  <a:ext uri="{FF2B5EF4-FFF2-40B4-BE49-F238E27FC236}">
                    <a16:creationId xmlns:a16="http://schemas.microsoft.com/office/drawing/2014/main" id="{6EA2C708-8F45-44A1-B63C-F97E219A923C}"/>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grpSp>
          <p:nvGrpSpPr>
            <p:cNvPr id="18" name="Group 6">
              <a:extLst>
                <a:ext uri="{FF2B5EF4-FFF2-40B4-BE49-F238E27FC236}">
                  <a16:creationId xmlns:a16="http://schemas.microsoft.com/office/drawing/2014/main" id="{76283011-DD3C-4518-9B81-37A075B7E3CB}"/>
                </a:ext>
              </a:extLst>
            </p:cNvPr>
            <p:cNvGrpSpPr>
              <a:grpSpLocks/>
            </p:cNvGrpSpPr>
            <p:nvPr/>
          </p:nvGrpSpPr>
          <p:grpSpPr bwMode="auto">
            <a:xfrm>
              <a:off x="261" y="1870"/>
              <a:ext cx="465" cy="299"/>
              <a:chOff x="912" y="2640"/>
              <a:chExt cx="672" cy="432"/>
            </a:xfrm>
          </p:grpSpPr>
          <p:sp>
            <p:nvSpPr>
              <p:cNvPr id="22" name="Rectangle 7">
                <a:extLst>
                  <a:ext uri="{FF2B5EF4-FFF2-40B4-BE49-F238E27FC236}">
                    <a16:creationId xmlns:a16="http://schemas.microsoft.com/office/drawing/2014/main" id="{746F6846-F428-4BA3-A8B0-4C5BEE61E7F4}"/>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3" name="Rectangle 8">
                <a:extLst>
                  <a:ext uri="{FF2B5EF4-FFF2-40B4-BE49-F238E27FC236}">
                    <a16:creationId xmlns:a16="http://schemas.microsoft.com/office/drawing/2014/main" id="{7C4A0F6B-9809-4B5C-A372-40E42CC44805}"/>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19" name="Rectangle 9">
              <a:extLst>
                <a:ext uri="{FF2B5EF4-FFF2-40B4-BE49-F238E27FC236}">
                  <a16:creationId xmlns:a16="http://schemas.microsoft.com/office/drawing/2014/main" id="{5166A739-2821-4ACA-9470-940496B3BE96}"/>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0" name="Rectangle 10">
              <a:extLst>
                <a:ext uri="{FF2B5EF4-FFF2-40B4-BE49-F238E27FC236}">
                  <a16:creationId xmlns:a16="http://schemas.microsoft.com/office/drawing/2014/main" id="{C925F505-96BF-4AA6-99DC-3C2BB7E92C17}"/>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1" name="Rectangle 11">
              <a:extLst>
                <a:ext uri="{FF2B5EF4-FFF2-40B4-BE49-F238E27FC236}">
                  <a16:creationId xmlns:a16="http://schemas.microsoft.com/office/drawing/2014/main" id="{D7ECCFA2-3C7A-4AA3-AF60-4BF789EA299E}"/>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Tree>
    <p:extLst>
      <p:ext uri="{BB962C8B-B14F-4D97-AF65-F5344CB8AC3E}">
        <p14:creationId xmlns:p14="http://schemas.microsoft.com/office/powerpoint/2010/main" val="3219946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kumimoji="1" sz="3047">
          <a:solidFill>
            <a:schemeClr val="tx2"/>
          </a:solidFill>
          <a:latin typeface="+mj-lt"/>
          <a:ea typeface="+mj-ea"/>
          <a:cs typeface="+mj-cs"/>
        </a:defRPr>
      </a:lvl1pPr>
      <a:lvl2pPr algn="l" rtl="0" eaLnBrk="1" fontAlgn="base" hangingPunct="1">
        <a:spcBef>
          <a:spcPct val="0"/>
        </a:spcBef>
        <a:spcAft>
          <a:spcPct val="0"/>
        </a:spcAft>
        <a:defRPr kumimoji="1" sz="3047">
          <a:solidFill>
            <a:schemeClr val="tx2"/>
          </a:solidFill>
          <a:latin typeface="Tahoma" pitchFamily="34" charset="0"/>
        </a:defRPr>
      </a:lvl2pPr>
      <a:lvl3pPr algn="l" rtl="0" eaLnBrk="1" fontAlgn="base" hangingPunct="1">
        <a:spcBef>
          <a:spcPct val="0"/>
        </a:spcBef>
        <a:spcAft>
          <a:spcPct val="0"/>
        </a:spcAft>
        <a:defRPr kumimoji="1" sz="3047">
          <a:solidFill>
            <a:schemeClr val="tx2"/>
          </a:solidFill>
          <a:latin typeface="Tahoma" pitchFamily="34" charset="0"/>
        </a:defRPr>
      </a:lvl3pPr>
      <a:lvl4pPr algn="l" rtl="0" eaLnBrk="1" fontAlgn="base" hangingPunct="1">
        <a:spcBef>
          <a:spcPct val="0"/>
        </a:spcBef>
        <a:spcAft>
          <a:spcPct val="0"/>
        </a:spcAft>
        <a:defRPr kumimoji="1" sz="3047">
          <a:solidFill>
            <a:schemeClr val="tx2"/>
          </a:solidFill>
          <a:latin typeface="Tahoma" pitchFamily="34" charset="0"/>
        </a:defRPr>
      </a:lvl4pPr>
      <a:lvl5pPr algn="l" rtl="0" eaLnBrk="1" fontAlgn="base" hangingPunct="1">
        <a:spcBef>
          <a:spcPct val="0"/>
        </a:spcBef>
        <a:spcAft>
          <a:spcPct val="0"/>
        </a:spcAft>
        <a:defRPr kumimoji="1" sz="3047">
          <a:solidFill>
            <a:schemeClr val="tx2"/>
          </a:solidFill>
          <a:latin typeface="Tahoma" pitchFamily="34" charset="0"/>
        </a:defRPr>
      </a:lvl5pPr>
      <a:lvl6pPr marL="316531" algn="l" rtl="0" eaLnBrk="1" fontAlgn="base" hangingPunct="1">
        <a:spcBef>
          <a:spcPct val="0"/>
        </a:spcBef>
        <a:spcAft>
          <a:spcPct val="0"/>
        </a:spcAft>
        <a:defRPr kumimoji="1" sz="3047">
          <a:solidFill>
            <a:schemeClr val="tx2"/>
          </a:solidFill>
          <a:latin typeface="Tahoma" pitchFamily="34" charset="0"/>
        </a:defRPr>
      </a:lvl6pPr>
      <a:lvl7pPr marL="633062" algn="l" rtl="0" eaLnBrk="1" fontAlgn="base" hangingPunct="1">
        <a:spcBef>
          <a:spcPct val="0"/>
        </a:spcBef>
        <a:spcAft>
          <a:spcPct val="0"/>
        </a:spcAft>
        <a:defRPr kumimoji="1" sz="3047">
          <a:solidFill>
            <a:schemeClr val="tx2"/>
          </a:solidFill>
          <a:latin typeface="Tahoma" pitchFamily="34" charset="0"/>
        </a:defRPr>
      </a:lvl7pPr>
      <a:lvl8pPr marL="949593" algn="l" rtl="0" eaLnBrk="1" fontAlgn="base" hangingPunct="1">
        <a:spcBef>
          <a:spcPct val="0"/>
        </a:spcBef>
        <a:spcAft>
          <a:spcPct val="0"/>
        </a:spcAft>
        <a:defRPr kumimoji="1" sz="3047">
          <a:solidFill>
            <a:schemeClr val="tx2"/>
          </a:solidFill>
          <a:latin typeface="Tahoma" pitchFamily="34" charset="0"/>
        </a:defRPr>
      </a:lvl8pPr>
      <a:lvl9pPr marL="1266124" algn="l" rtl="0" eaLnBrk="1" fontAlgn="base" hangingPunct="1">
        <a:spcBef>
          <a:spcPct val="0"/>
        </a:spcBef>
        <a:spcAft>
          <a:spcPct val="0"/>
        </a:spcAft>
        <a:defRPr kumimoji="1" sz="3047">
          <a:solidFill>
            <a:schemeClr val="tx2"/>
          </a:solidFill>
          <a:latin typeface="Tahoma" pitchFamily="34" charset="0"/>
        </a:defRPr>
      </a:lvl9pPr>
    </p:titleStyle>
    <p:bodyStyle>
      <a:lvl1pPr marL="237398" indent="-237398" algn="l" rtl="0" eaLnBrk="1" fontAlgn="base" hangingPunct="1">
        <a:spcBef>
          <a:spcPct val="20000"/>
        </a:spcBef>
        <a:spcAft>
          <a:spcPct val="0"/>
        </a:spcAft>
        <a:buClr>
          <a:schemeClr val="folHlink"/>
        </a:buClr>
        <a:buSzPct val="100000"/>
        <a:buFont typeface="Wingdings" pitchFamily="2" charset="2"/>
        <a:buChar char="n"/>
        <a:defRPr kumimoji="1" sz="2216">
          <a:solidFill>
            <a:schemeClr val="tx1"/>
          </a:solidFill>
          <a:latin typeface="+mn-lt"/>
          <a:ea typeface="+mn-ea"/>
          <a:cs typeface="+mn-cs"/>
        </a:defRPr>
      </a:lvl1pPr>
      <a:lvl2pPr marL="514363" indent="-197832" algn="l" rtl="0" eaLnBrk="1" fontAlgn="base" hangingPunct="1">
        <a:spcBef>
          <a:spcPct val="20000"/>
        </a:spcBef>
        <a:spcAft>
          <a:spcPct val="0"/>
        </a:spcAft>
        <a:buClr>
          <a:schemeClr val="accent2">
            <a:lumMod val="75000"/>
          </a:schemeClr>
        </a:buClr>
        <a:buSzPct val="100000"/>
        <a:buFont typeface="Wingdings" pitchFamily="2" charset="2"/>
        <a:buChar char="n"/>
        <a:defRPr kumimoji="1" sz="1939">
          <a:solidFill>
            <a:schemeClr val="tx1"/>
          </a:solidFill>
          <a:latin typeface="+mn-lt"/>
        </a:defRPr>
      </a:lvl2pPr>
      <a:lvl3pPr marL="791327" indent="-158266" algn="l" rtl="0" eaLnBrk="1" fontAlgn="base" hangingPunct="1">
        <a:spcBef>
          <a:spcPct val="20000"/>
        </a:spcBef>
        <a:spcAft>
          <a:spcPct val="0"/>
        </a:spcAft>
        <a:buClr>
          <a:schemeClr val="folHlink"/>
        </a:buClr>
        <a:buSzPct val="100000"/>
        <a:buFont typeface="Wingdings" pitchFamily="2" charset="2"/>
        <a:buChar char="n"/>
        <a:defRPr kumimoji="1" sz="1661">
          <a:solidFill>
            <a:schemeClr val="tx1"/>
          </a:solidFill>
          <a:latin typeface="+mn-lt"/>
        </a:defRPr>
      </a:lvl3pPr>
      <a:lvl4pPr marL="1107859" indent="-158266" algn="l" rtl="0" eaLnBrk="1" fontAlgn="base" hangingPunct="1">
        <a:spcBef>
          <a:spcPct val="20000"/>
        </a:spcBef>
        <a:spcAft>
          <a:spcPct val="0"/>
        </a:spcAft>
        <a:buClr>
          <a:schemeClr val="accent2"/>
        </a:buClr>
        <a:buSzPct val="100000"/>
        <a:buFont typeface="Wingdings" pitchFamily="2" charset="2"/>
        <a:buChar char="n"/>
        <a:defRPr kumimoji="1" sz="1385">
          <a:solidFill>
            <a:schemeClr val="tx1"/>
          </a:solidFill>
          <a:latin typeface="+mn-lt"/>
        </a:defRPr>
      </a:lvl4pPr>
      <a:lvl5pPr marL="1424390" indent="-158266" algn="l" rtl="0" eaLnBrk="1" fontAlgn="base" hangingPunct="1">
        <a:spcBef>
          <a:spcPct val="20000"/>
        </a:spcBef>
        <a:spcAft>
          <a:spcPct val="0"/>
        </a:spcAft>
        <a:buClr>
          <a:schemeClr val="accent1"/>
        </a:buClr>
        <a:buSzPct val="100000"/>
        <a:buFont typeface="Wingdings" pitchFamily="2" charset="2"/>
        <a:buChar char="n"/>
        <a:defRPr kumimoji="1" sz="1385">
          <a:solidFill>
            <a:schemeClr val="tx1"/>
          </a:solidFill>
          <a:latin typeface="+mn-lt"/>
        </a:defRPr>
      </a:lvl5pPr>
      <a:lvl6pPr marL="1740920" indent="-158266" algn="l" rtl="0" eaLnBrk="1" fontAlgn="base" hangingPunct="1">
        <a:spcBef>
          <a:spcPct val="20000"/>
        </a:spcBef>
        <a:spcAft>
          <a:spcPct val="0"/>
        </a:spcAft>
        <a:buClr>
          <a:schemeClr val="accent1"/>
        </a:buClr>
        <a:buSzPct val="50000"/>
        <a:buFont typeface="Wingdings" pitchFamily="2" charset="2"/>
        <a:buChar char="n"/>
        <a:defRPr kumimoji="1" sz="1385">
          <a:solidFill>
            <a:schemeClr val="tx1"/>
          </a:solidFill>
          <a:latin typeface="+mn-lt"/>
        </a:defRPr>
      </a:lvl6pPr>
      <a:lvl7pPr marL="2057452" indent="-158266" algn="l" rtl="0" eaLnBrk="1" fontAlgn="base" hangingPunct="1">
        <a:spcBef>
          <a:spcPct val="20000"/>
        </a:spcBef>
        <a:spcAft>
          <a:spcPct val="0"/>
        </a:spcAft>
        <a:buClr>
          <a:schemeClr val="accent1"/>
        </a:buClr>
        <a:buSzPct val="50000"/>
        <a:buFont typeface="Wingdings" pitchFamily="2" charset="2"/>
        <a:buChar char="n"/>
        <a:defRPr kumimoji="1" sz="1385">
          <a:solidFill>
            <a:schemeClr val="tx1"/>
          </a:solidFill>
          <a:latin typeface="+mn-lt"/>
        </a:defRPr>
      </a:lvl7pPr>
      <a:lvl8pPr marL="2373983" indent="-158266" algn="l" rtl="0" eaLnBrk="1" fontAlgn="base" hangingPunct="1">
        <a:spcBef>
          <a:spcPct val="20000"/>
        </a:spcBef>
        <a:spcAft>
          <a:spcPct val="0"/>
        </a:spcAft>
        <a:buClr>
          <a:schemeClr val="accent1"/>
        </a:buClr>
        <a:buSzPct val="50000"/>
        <a:buFont typeface="Wingdings" pitchFamily="2" charset="2"/>
        <a:buChar char="n"/>
        <a:defRPr kumimoji="1" sz="1385">
          <a:solidFill>
            <a:schemeClr val="tx1"/>
          </a:solidFill>
          <a:latin typeface="+mn-lt"/>
        </a:defRPr>
      </a:lvl8pPr>
      <a:lvl9pPr marL="2690513" indent="-158266" algn="l" rtl="0" eaLnBrk="1" fontAlgn="base" hangingPunct="1">
        <a:spcBef>
          <a:spcPct val="20000"/>
        </a:spcBef>
        <a:spcAft>
          <a:spcPct val="0"/>
        </a:spcAft>
        <a:buClr>
          <a:schemeClr val="accent1"/>
        </a:buClr>
        <a:buSzPct val="50000"/>
        <a:buFont typeface="Wingdings" pitchFamily="2" charset="2"/>
        <a:buChar char="n"/>
        <a:defRPr kumimoji="1" sz="1385">
          <a:solidFill>
            <a:schemeClr val="tx1"/>
          </a:solidFill>
          <a:latin typeface="+mn-lt"/>
        </a:defRPr>
      </a:lvl9pPr>
    </p:bodyStyle>
    <p:otherStyle>
      <a:defPPr>
        <a:defRPr lang="en-US"/>
      </a:defPPr>
      <a:lvl1pPr marL="0" algn="l" defTabSz="633062" rtl="0" eaLnBrk="1" latinLnBrk="0" hangingPunct="1">
        <a:defRPr kumimoji="1" sz="1247" kern="1200">
          <a:solidFill>
            <a:schemeClr val="tx1"/>
          </a:solidFill>
          <a:latin typeface="+mn-lt"/>
          <a:ea typeface="+mn-ea"/>
          <a:cs typeface="+mn-cs"/>
        </a:defRPr>
      </a:lvl1pPr>
      <a:lvl2pPr marL="316531" algn="l" defTabSz="633062" rtl="0" eaLnBrk="1" latinLnBrk="0" hangingPunct="1">
        <a:defRPr kumimoji="1" sz="1247" kern="1200">
          <a:solidFill>
            <a:schemeClr val="tx1"/>
          </a:solidFill>
          <a:latin typeface="+mn-lt"/>
          <a:ea typeface="+mn-ea"/>
          <a:cs typeface="+mn-cs"/>
        </a:defRPr>
      </a:lvl2pPr>
      <a:lvl3pPr marL="633062" algn="l" defTabSz="633062" rtl="0" eaLnBrk="1" latinLnBrk="0" hangingPunct="1">
        <a:defRPr kumimoji="1" sz="1247" kern="1200">
          <a:solidFill>
            <a:schemeClr val="tx1"/>
          </a:solidFill>
          <a:latin typeface="+mn-lt"/>
          <a:ea typeface="+mn-ea"/>
          <a:cs typeface="+mn-cs"/>
        </a:defRPr>
      </a:lvl3pPr>
      <a:lvl4pPr marL="949593" algn="l" defTabSz="633062" rtl="0" eaLnBrk="1" latinLnBrk="0" hangingPunct="1">
        <a:defRPr kumimoji="1" sz="1247" kern="1200">
          <a:solidFill>
            <a:schemeClr val="tx1"/>
          </a:solidFill>
          <a:latin typeface="+mn-lt"/>
          <a:ea typeface="+mn-ea"/>
          <a:cs typeface="+mn-cs"/>
        </a:defRPr>
      </a:lvl4pPr>
      <a:lvl5pPr marL="1266124" algn="l" defTabSz="633062" rtl="0" eaLnBrk="1" latinLnBrk="0" hangingPunct="1">
        <a:defRPr kumimoji="1" sz="1247" kern="1200">
          <a:solidFill>
            <a:schemeClr val="tx1"/>
          </a:solidFill>
          <a:latin typeface="+mn-lt"/>
          <a:ea typeface="+mn-ea"/>
          <a:cs typeface="+mn-cs"/>
        </a:defRPr>
      </a:lvl5pPr>
      <a:lvl6pPr marL="1582655" algn="l" defTabSz="633062" rtl="0" eaLnBrk="1" latinLnBrk="0" hangingPunct="1">
        <a:defRPr kumimoji="1" sz="1247" kern="1200">
          <a:solidFill>
            <a:schemeClr val="tx1"/>
          </a:solidFill>
          <a:latin typeface="+mn-lt"/>
          <a:ea typeface="+mn-ea"/>
          <a:cs typeface="+mn-cs"/>
        </a:defRPr>
      </a:lvl6pPr>
      <a:lvl7pPr marL="1899186" algn="l" defTabSz="633062" rtl="0" eaLnBrk="1" latinLnBrk="0" hangingPunct="1">
        <a:defRPr kumimoji="1" sz="1247" kern="1200">
          <a:solidFill>
            <a:schemeClr val="tx1"/>
          </a:solidFill>
          <a:latin typeface="+mn-lt"/>
          <a:ea typeface="+mn-ea"/>
          <a:cs typeface="+mn-cs"/>
        </a:defRPr>
      </a:lvl7pPr>
      <a:lvl8pPr marL="2215717" algn="l" defTabSz="633062" rtl="0" eaLnBrk="1" latinLnBrk="0" hangingPunct="1">
        <a:defRPr kumimoji="1" sz="1247" kern="1200">
          <a:solidFill>
            <a:schemeClr val="tx1"/>
          </a:solidFill>
          <a:latin typeface="+mn-lt"/>
          <a:ea typeface="+mn-ea"/>
          <a:cs typeface="+mn-cs"/>
        </a:defRPr>
      </a:lvl8pPr>
      <a:lvl9pPr marL="2532248" algn="l" defTabSz="633062" rtl="0" eaLnBrk="1" latinLnBrk="0" hangingPunct="1">
        <a:defRPr kumimoji="1" sz="124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25" name="Rectangle 9"/>
          <p:cNvSpPr>
            <a:spLocks noGrp="1" noChangeArrowheads="1"/>
          </p:cNvSpPr>
          <p:nvPr>
            <p:ph type="title"/>
          </p:nvPr>
        </p:nvSpPr>
        <p:spPr bwMode="auto">
          <a:xfrm>
            <a:off x="1386132" y="332656"/>
            <a:ext cx="7357571" cy="825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dirty="0"/>
              <a:t>マスタ タイトルの書式設定</a:t>
            </a:r>
          </a:p>
        </p:txBody>
      </p:sp>
      <p:sp>
        <p:nvSpPr>
          <p:cNvPr id="34826" name="Rectangle 10"/>
          <p:cNvSpPr>
            <a:spLocks noGrp="1" noChangeArrowheads="1"/>
          </p:cNvSpPr>
          <p:nvPr>
            <p:ph type="body" idx="1"/>
          </p:nvPr>
        </p:nvSpPr>
        <p:spPr bwMode="auto">
          <a:xfrm>
            <a:off x="400297" y="1398510"/>
            <a:ext cx="8343406" cy="483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34829" name="Rectangle 13"/>
          <p:cNvSpPr>
            <a:spLocks noGrp="1" noChangeArrowheads="1"/>
          </p:cNvSpPr>
          <p:nvPr>
            <p:ph type="sldNum" sz="quarter" idx="4"/>
          </p:nvPr>
        </p:nvSpPr>
        <p:spPr bwMode="auto">
          <a:xfrm>
            <a:off x="7596336" y="6386510"/>
            <a:ext cx="1351302" cy="31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92">
                <a:latin typeface="+mn-lt"/>
              </a:defRPr>
            </a:lvl1pPr>
          </a:lstStyle>
          <a:p>
            <a:fld id="{35453EA7-B011-428C-B96A-65527B7D9348}" type="slidenum">
              <a:rPr kumimoji="1" lang="ja-JP" altLang="en-US" smtClean="0"/>
              <a:t>‹#›</a:t>
            </a:fld>
            <a:endParaRPr kumimoji="1" lang="ja-JP" altLang="en-US"/>
          </a:p>
        </p:txBody>
      </p:sp>
      <p:sp>
        <p:nvSpPr>
          <p:cNvPr id="3" name="テキスト ボックス 2">
            <a:extLst>
              <a:ext uri="{FF2B5EF4-FFF2-40B4-BE49-F238E27FC236}">
                <a16:creationId xmlns:a16="http://schemas.microsoft.com/office/drawing/2014/main" id="{742400A1-F3CB-4CE0-81DB-02EFE770AD00}"/>
              </a:ext>
            </a:extLst>
          </p:cNvPr>
          <p:cNvSpPr txBox="1"/>
          <p:nvPr/>
        </p:nvSpPr>
        <p:spPr>
          <a:xfrm>
            <a:off x="424875" y="6331505"/>
            <a:ext cx="3355037" cy="307777"/>
          </a:xfrm>
          <a:prstGeom prst="rect">
            <a:avLst/>
          </a:prstGeom>
          <a:noFill/>
        </p:spPr>
        <p:txBody>
          <a:bodyPr wrap="square" rtlCol="0">
            <a:spAutoFit/>
          </a:bodyPr>
          <a:lstStyle/>
          <a:p>
            <a:r>
              <a:rPr kumimoji="1" lang="en-US" altLang="ja-JP" sz="1400" dirty="0"/>
              <a:t>© 2021 </a:t>
            </a:r>
            <a:r>
              <a:rPr kumimoji="1" lang="en-US" altLang="ja-JP" sz="1400" dirty="0" err="1"/>
              <a:t>kurasien</a:t>
            </a:r>
            <a:r>
              <a:rPr kumimoji="1" lang="ja-JP" altLang="en-US" sz="1400" dirty="0"/>
              <a:t>・</a:t>
            </a:r>
            <a:r>
              <a:rPr kumimoji="1" lang="en-US" altLang="ja-JP" sz="1400" dirty="0" err="1"/>
              <a:t>sigotoen</a:t>
            </a:r>
            <a:r>
              <a:rPr kumimoji="1" lang="en-US" altLang="ja-JP" sz="1400" dirty="0"/>
              <a:t> </a:t>
            </a:r>
            <a:endParaRPr kumimoji="1" lang="ja-JP" altLang="en-US" sz="1400" dirty="0"/>
          </a:p>
        </p:txBody>
      </p:sp>
      <p:grpSp>
        <p:nvGrpSpPr>
          <p:cNvPr id="16" name="Group 2">
            <a:extLst>
              <a:ext uri="{FF2B5EF4-FFF2-40B4-BE49-F238E27FC236}">
                <a16:creationId xmlns:a16="http://schemas.microsoft.com/office/drawing/2014/main" id="{D6DF704D-D7DB-4C46-BC87-0164B464ECB6}"/>
              </a:ext>
            </a:extLst>
          </p:cNvPr>
          <p:cNvGrpSpPr>
            <a:grpSpLocks/>
          </p:cNvGrpSpPr>
          <p:nvPr/>
        </p:nvGrpSpPr>
        <p:grpSpPr bwMode="auto">
          <a:xfrm>
            <a:off x="67407" y="332656"/>
            <a:ext cx="9009185" cy="1052513"/>
            <a:chOff x="0" y="1536"/>
            <a:chExt cx="5675" cy="663"/>
          </a:xfrm>
        </p:grpSpPr>
        <p:grpSp>
          <p:nvGrpSpPr>
            <p:cNvPr id="17" name="Group 3">
              <a:extLst>
                <a:ext uri="{FF2B5EF4-FFF2-40B4-BE49-F238E27FC236}">
                  <a16:creationId xmlns:a16="http://schemas.microsoft.com/office/drawing/2014/main" id="{640E5E79-8CB3-44FD-835C-7E9C28A51B69}"/>
                </a:ext>
              </a:extLst>
            </p:cNvPr>
            <p:cNvGrpSpPr>
              <a:grpSpLocks/>
            </p:cNvGrpSpPr>
            <p:nvPr/>
          </p:nvGrpSpPr>
          <p:grpSpPr bwMode="auto">
            <a:xfrm>
              <a:off x="183" y="1604"/>
              <a:ext cx="448" cy="299"/>
              <a:chOff x="720" y="336"/>
              <a:chExt cx="624" cy="432"/>
            </a:xfrm>
          </p:grpSpPr>
          <p:sp>
            <p:nvSpPr>
              <p:cNvPr id="24" name="Rectangle 4">
                <a:extLst>
                  <a:ext uri="{FF2B5EF4-FFF2-40B4-BE49-F238E27FC236}">
                    <a16:creationId xmlns:a16="http://schemas.microsoft.com/office/drawing/2014/main" id="{1DAFF460-4BCD-4A5B-97A6-054F7DC809F4}"/>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5">
                <a:extLst>
                  <a:ext uri="{FF2B5EF4-FFF2-40B4-BE49-F238E27FC236}">
                    <a16:creationId xmlns:a16="http://schemas.microsoft.com/office/drawing/2014/main" id="{6EA2C708-8F45-44A1-B63C-F97E219A923C}"/>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6">
              <a:extLst>
                <a:ext uri="{FF2B5EF4-FFF2-40B4-BE49-F238E27FC236}">
                  <a16:creationId xmlns:a16="http://schemas.microsoft.com/office/drawing/2014/main" id="{76283011-DD3C-4518-9B81-37A075B7E3CB}"/>
                </a:ext>
              </a:extLst>
            </p:cNvPr>
            <p:cNvGrpSpPr>
              <a:grpSpLocks/>
            </p:cNvGrpSpPr>
            <p:nvPr/>
          </p:nvGrpSpPr>
          <p:grpSpPr bwMode="auto">
            <a:xfrm>
              <a:off x="261" y="1870"/>
              <a:ext cx="465" cy="299"/>
              <a:chOff x="912" y="2640"/>
              <a:chExt cx="672" cy="432"/>
            </a:xfrm>
          </p:grpSpPr>
          <p:sp>
            <p:nvSpPr>
              <p:cNvPr id="22" name="Rectangle 7">
                <a:extLst>
                  <a:ext uri="{FF2B5EF4-FFF2-40B4-BE49-F238E27FC236}">
                    <a16:creationId xmlns:a16="http://schemas.microsoft.com/office/drawing/2014/main" id="{746F6846-F428-4BA3-A8B0-4C5BEE61E7F4}"/>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8">
                <a:extLst>
                  <a:ext uri="{FF2B5EF4-FFF2-40B4-BE49-F238E27FC236}">
                    <a16:creationId xmlns:a16="http://schemas.microsoft.com/office/drawing/2014/main" id="{7C4A0F6B-9809-4B5C-A372-40E42CC44805}"/>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 name="Rectangle 9">
              <a:extLst>
                <a:ext uri="{FF2B5EF4-FFF2-40B4-BE49-F238E27FC236}">
                  <a16:creationId xmlns:a16="http://schemas.microsoft.com/office/drawing/2014/main" id="{5166A739-2821-4ACA-9470-940496B3BE96}"/>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10">
              <a:extLst>
                <a:ext uri="{FF2B5EF4-FFF2-40B4-BE49-F238E27FC236}">
                  <a16:creationId xmlns:a16="http://schemas.microsoft.com/office/drawing/2014/main" id="{C925F505-96BF-4AA6-99DC-3C2BB7E92C17}"/>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1">
              <a:extLst>
                <a:ext uri="{FF2B5EF4-FFF2-40B4-BE49-F238E27FC236}">
                  <a16:creationId xmlns:a16="http://schemas.microsoft.com/office/drawing/2014/main" id="{D7ECCFA2-3C7A-4AA3-AF60-4BF789EA299E}"/>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6" name="図 25" descr="テキスト, 挿絵 が含まれている画像&#10;&#10;自動的に生成された説明">
            <a:extLst>
              <a:ext uri="{FF2B5EF4-FFF2-40B4-BE49-F238E27FC236}">
                <a16:creationId xmlns:a16="http://schemas.microsoft.com/office/drawing/2014/main" id="{0AF5D7C7-AD36-4DE3-BC5F-5C71938C032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55776" y="6313735"/>
            <a:ext cx="895736" cy="387102"/>
          </a:xfrm>
          <a:prstGeom prst="rect">
            <a:avLst/>
          </a:prstGeom>
        </p:spPr>
      </p:pic>
    </p:spTree>
    <p:extLst>
      <p:ext uri="{BB962C8B-B14F-4D97-AF65-F5344CB8AC3E}">
        <p14:creationId xmlns:p14="http://schemas.microsoft.com/office/powerpoint/2010/main" val="3349904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kumimoji="1" sz="4062">
          <a:solidFill>
            <a:schemeClr val="tx2"/>
          </a:solidFill>
          <a:latin typeface="+mj-lt"/>
          <a:ea typeface="+mj-ea"/>
          <a:cs typeface="+mj-cs"/>
        </a:defRPr>
      </a:lvl1pPr>
      <a:lvl2pPr algn="l" rtl="0" eaLnBrk="1" fontAlgn="base" hangingPunct="1">
        <a:spcBef>
          <a:spcPct val="0"/>
        </a:spcBef>
        <a:spcAft>
          <a:spcPct val="0"/>
        </a:spcAft>
        <a:defRPr kumimoji="1" sz="4062">
          <a:solidFill>
            <a:schemeClr val="tx2"/>
          </a:solidFill>
          <a:latin typeface="Tahoma" pitchFamily="34" charset="0"/>
        </a:defRPr>
      </a:lvl2pPr>
      <a:lvl3pPr algn="l" rtl="0" eaLnBrk="1" fontAlgn="base" hangingPunct="1">
        <a:spcBef>
          <a:spcPct val="0"/>
        </a:spcBef>
        <a:spcAft>
          <a:spcPct val="0"/>
        </a:spcAft>
        <a:defRPr kumimoji="1" sz="4062">
          <a:solidFill>
            <a:schemeClr val="tx2"/>
          </a:solidFill>
          <a:latin typeface="Tahoma" pitchFamily="34" charset="0"/>
        </a:defRPr>
      </a:lvl3pPr>
      <a:lvl4pPr algn="l" rtl="0" eaLnBrk="1" fontAlgn="base" hangingPunct="1">
        <a:spcBef>
          <a:spcPct val="0"/>
        </a:spcBef>
        <a:spcAft>
          <a:spcPct val="0"/>
        </a:spcAft>
        <a:defRPr kumimoji="1" sz="4062">
          <a:solidFill>
            <a:schemeClr val="tx2"/>
          </a:solidFill>
          <a:latin typeface="Tahoma" pitchFamily="34" charset="0"/>
        </a:defRPr>
      </a:lvl4pPr>
      <a:lvl5pPr algn="l" rtl="0" eaLnBrk="1" fontAlgn="base" hangingPunct="1">
        <a:spcBef>
          <a:spcPct val="0"/>
        </a:spcBef>
        <a:spcAft>
          <a:spcPct val="0"/>
        </a:spcAft>
        <a:defRPr kumimoji="1" sz="4062">
          <a:solidFill>
            <a:schemeClr val="tx2"/>
          </a:solidFill>
          <a:latin typeface="Tahoma" pitchFamily="34" charset="0"/>
        </a:defRPr>
      </a:lvl5pPr>
      <a:lvl6pPr marL="422041" algn="l" rtl="0" eaLnBrk="1" fontAlgn="base" hangingPunct="1">
        <a:spcBef>
          <a:spcPct val="0"/>
        </a:spcBef>
        <a:spcAft>
          <a:spcPct val="0"/>
        </a:spcAft>
        <a:defRPr kumimoji="1" sz="4062">
          <a:solidFill>
            <a:schemeClr val="tx2"/>
          </a:solidFill>
          <a:latin typeface="Tahoma" pitchFamily="34" charset="0"/>
        </a:defRPr>
      </a:lvl6pPr>
      <a:lvl7pPr marL="844083" algn="l" rtl="0" eaLnBrk="1" fontAlgn="base" hangingPunct="1">
        <a:spcBef>
          <a:spcPct val="0"/>
        </a:spcBef>
        <a:spcAft>
          <a:spcPct val="0"/>
        </a:spcAft>
        <a:defRPr kumimoji="1" sz="4062">
          <a:solidFill>
            <a:schemeClr val="tx2"/>
          </a:solidFill>
          <a:latin typeface="Tahoma" pitchFamily="34" charset="0"/>
        </a:defRPr>
      </a:lvl7pPr>
      <a:lvl8pPr marL="1266124" algn="l" rtl="0" eaLnBrk="1" fontAlgn="base" hangingPunct="1">
        <a:spcBef>
          <a:spcPct val="0"/>
        </a:spcBef>
        <a:spcAft>
          <a:spcPct val="0"/>
        </a:spcAft>
        <a:defRPr kumimoji="1" sz="4062">
          <a:solidFill>
            <a:schemeClr val="tx2"/>
          </a:solidFill>
          <a:latin typeface="Tahoma" pitchFamily="34" charset="0"/>
        </a:defRPr>
      </a:lvl8pPr>
      <a:lvl9pPr marL="1688165" algn="l" rtl="0" eaLnBrk="1" fontAlgn="base" hangingPunct="1">
        <a:spcBef>
          <a:spcPct val="0"/>
        </a:spcBef>
        <a:spcAft>
          <a:spcPct val="0"/>
        </a:spcAft>
        <a:defRPr kumimoji="1" sz="4062">
          <a:solidFill>
            <a:schemeClr val="tx2"/>
          </a:solidFill>
          <a:latin typeface="Tahoma" pitchFamily="34" charset="0"/>
        </a:defRPr>
      </a:lvl9pPr>
    </p:titleStyle>
    <p:bodyStyle>
      <a:lvl1pPr marL="316531" indent="-316531" algn="l" rtl="0" eaLnBrk="1" fontAlgn="base" hangingPunct="1">
        <a:spcBef>
          <a:spcPct val="20000"/>
        </a:spcBef>
        <a:spcAft>
          <a:spcPct val="0"/>
        </a:spcAft>
        <a:buClr>
          <a:schemeClr val="folHlink"/>
        </a:buClr>
        <a:buSzPct val="80000"/>
        <a:buFont typeface="Wingdings" pitchFamily="2" charset="2"/>
        <a:buChar char="n"/>
        <a:defRPr kumimoji="1" sz="3200">
          <a:solidFill>
            <a:schemeClr val="tx1"/>
          </a:solidFill>
          <a:latin typeface="+mn-lt"/>
          <a:ea typeface="+mn-ea"/>
          <a:cs typeface="+mn-cs"/>
        </a:defRPr>
      </a:lvl1pPr>
      <a:lvl2pPr marL="685817" indent="-263776" algn="l" rtl="0" eaLnBrk="1" fontAlgn="base" hangingPunct="1">
        <a:spcBef>
          <a:spcPct val="20000"/>
        </a:spcBef>
        <a:spcAft>
          <a:spcPct val="0"/>
        </a:spcAft>
        <a:buClr>
          <a:schemeClr val="hlink"/>
        </a:buClr>
        <a:buSzPct val="75000"/>
        <a:buFont typeface="Wingdings" pitchFamily="2" charset="2"/>
        <a:buChar char="n"/>
        <a:defRPr kumimoji="1" sz="2800">
          <a:solidFill>
            <a:schemeClr val="tx1"/>
          </a:solidFill>
          <a:latin typeface="+mn-lt"/>
        </a:defRPr>
      </a:lvl2pPr>
      <a:lvl3pPr marL="1055103" indent="-211021" algn="l" rtl="0" eaLnBrk="1" fontAlgn="base" hangingPunct="1">
        <a:spcBef>
          <a:spcPct val="20000"/>
        </a:spcBef>
        <a:spcAft>
          <a:spcPct val="0"/>
        </a:spcAft>
        <a:buClr>
          <a:schemeClr val="folHlink"/>
        </a:buClr>
        <a:buSzPct val="70000"/>
        <a:buFont typeface="Wingdings" pitchFamily="2" charset="2"/>
        <a:buChar char="n"/>
        <a:defRPr kumimoji="1" sz="2400">
          <a:solidFill>
            <a:schemeClr val="tx1"/>
          </a:solidFill>
          <a:latin typeface="+mn-lt"/>
        </a:defRPr>
      </a:lvl3pPr>
      <a:lvl4pPr marL="1477145" indent="-211021" algn="l" rtl="0" eaLnBrk="1" fontAlgn="base" hangingPunct="1">
        <a:spcBef>
          <a:spcPct val="20000"/>
        </a:spcBef>
        <a:spcAft>
          <a:spcPct val="0"/>
        </a:spcAft>
        <a:buClr>
          <a:schemeClr val="accent2"/>
        </a:buClr>
        <a:buSzPct val="70000"/>
        <a:buFont typeface="Wingdings" pitchFamily="2" charset="2"/>
        <a:buChar char="n"/>
        <a:defRPr kumimoji="1" sz="2000">
          <a:solidFill>
            <a:schemeClr val="tx1"/>
          </a:solidFill>
          <a:latin typeface="+mn-lt"/>
        </a:defRPr>
      </a:lvl4pPr>
      <a:lvl5pPr marL="1899186" indent="-211021" algn="l" rtl="0" eaLnBrk="1" fontAlgn="base" hangingPunct="1">
        <a:spcBef>
          <a:spcPct val="20000"/>
        </a:spcBef>
        <a:spcAft>
          <a:spcPct val="0"/>
        </a:spcAft>
        <a:buClr>
          <a:schemeClr val="accent1"/>
        </a:buClr>
        <a:buSzPct val="70000"/>
        <a:buFont typeface="Wingdings" pitchFamily="2" charset="2"/>
        <a:buChar char="n"/>
        <a:defRPr kumimoji="1" sz="2000">
          <a:solidFill>
            <a:schemeClr val="tx1"/>
          </a:solidFill>
          <a:latin typeface="+mn-lt"/>
        </a:defRPr>
      </a:lvl5pPr>
      <a:lvl6pPr marL="2321227" indent="-211021" algn="l" rtl="0" eaLnBrk="1" fontAlgn="base" hangingPunct="1">
        <a:spcBef>
          <a:spcPct val="20000"/>
        </a:spcBef>
        <a:spcAft>
          <a:spcPct val="0"/>
        </a:spcAft>
        <a:buClr>
          <a:schemeClr val="accent1"/>
        </a:buClr>
        <a:buSzPct val="50000"/>
        <a:buFont typeface="Wingdings" pitchFamily="2" charset="2"/>
        <a:buChar char="n"/>
        <a:defRPr kumimoji="1" sz="1846">
          <a:solidFill>
            <a:schemeClr val="tx1"/>
          </a:solidFill>
          <a:latin typeface="+mn-lt"/>
        </a:defRPr>
      </a:lvl6pPr>
      <a:lvl7pPr marL="2743269" indent="-211021" algn="l" rtl="0" eaLnBrk="1" fontAlgn="base" hangingPunct="1">
        <a:spcBef>
          <a:spcPct val="20000"/>
        </a:spcBef>
        <a:spcAft>
          <a:spcPct val="0"/>
        </a:spcAft>
        <a:buClr>
          <a:schemeClr val="accent1"/>
        </a:buClr>
        <a:buSzPct val="50000"/>
        <a:buFont typeface="Wingdings" pitchFamily="2" charset="2"/>
        <a:buChar char="n"/>
        <a:defRPr kumimoji="1" sz="1846">
          <a:solidFill>
            <a:schemeClr val="tx1"/>
          </a:solidFill>
          <a:latin typeface="+mn-lt"/>
        </a:defRPr>
      </a:lvl7pPr>
      <a:lvl8pPr marL="3165310" indent="-211021" algn="l" rtl="0" eaLnBrk="1" fontAlgn="base" hangingPunct="1">
        <a:spcBef>
          <a:spcPct val="20000"/>
        </a:spcBef>
        <a:spcAft>
          <a:spcPct val="0"/>
        </a:spcAft>
        <a:buClr>
          <a:schemeClr val="accent1"/>
        </a:buClr>
        <a:buSzPct val="50000"/>
        <a:buFont typeface="Wingdings" pitchFamily="2" charset="2"/>
        <a:buChar char="n"/>
        <a:defRPr kumimoji="1" sz="1846">
          <a:solidFill>
            <a:schemeClr val="tx1"/>
          </a:solidFill>
          <a:latin typeface="+mn-lt"/>
        </a:defRPr>
      </a:lvl8pPr>
      <a:lvl9pPr marL="3587351" indent="-211021" algn="l" rtl="0" eaLnBrk="1" fontAlgn="base" hangingPunct="1">
        <a:spcBef>
          <a:spcPct val="20000"/>
        </a:spcBef>
        <a:spcAft>
          <a:spcPct val="0"/>
        </a:spcAft>
        <a:buClr>
          <a:schemeClr val="accent1"/>
        </a:buClr>
        <a:buSzPct val="50000"/>
        <a:buFont typeface="Wingdings" pitchFamily="2" charset="2"/>
        <a:buChar char="n"/>
        <a:defRPr kumimoji="1" sz="1846">
          <a:solidFill>
            <a:schemeClr val="tx1"/>
          </a:solidFill>
          <a:latin typeface="+mn-lt"/>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6/15/2023</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5453EA7-B011-428C-B96A-65527B7D9348}" type="slidenum">
              <a:rPr kumimoji="1" lang="ja-JP" altLang="en-US" smtClean="0"/>
              <a:t>‹#›</a:t>
            </a:fld>
            <a:endParaRPr kumimoji="1" lang="ja-JP" altLang="en-US"/>
          </a:p>
        </p:txBody>
      </p:sp>
    </p:spTree>
    <p:extLst>
      <p:ext uri="{BB962C8B-B14F-4D97-AF65-F5344CB8AC3E}">
        <p14:creationId xmlns:p14="http://schemas.microsoft.com/office/powerpoint/2010/main" val="3791778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hyperlink" Target="https://support.zoom.us/hc/ja/articles/201362023"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hyperlink" Target="https://us06web.zoom.us/j/6225278818?pwd=a3J0cTg5K2ljS0MxQStxaWxhOE51QT09" TargetMode="Externa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hyperlink" Target="https://us06web.zoom.us/j/6225278818?pwd=a3J0cTg5K2ljS0MxQStxaWxhOE51QT09" TargetMode="Externa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D238C0-854C-4D8B-BA47-22F0D1D0D9E6}"/>
              </a:ext>
            </a:extLst>
          </p:cNvPr>
          <p:cNvSpPr>
            <a:spLocks noGrp="1"/>
          </p:cNvSpPr>
          <p:nvPr>
            <p:ph type="ctrTitle"/>
          </p:nvPr>
        </p:nvSpPr>
        <p:spPr>
          <a:xfrm>
            <a:off x="936428" y="1550894"/>
            <a:ext cx="6479178" cy="1462088"/>
          </a:xfrm>
        </p:spPr>
        <p:txBody>
          <a:bodyPr>
            <a:normAutofit/>
          </a:bodyPr>
          <a:lstStyle/>
          <a:p>
            <a:pPr algn="ctr"/>
            <a:r>
              <a:rPr kumimoji="1" lang="ja-JP" altLang="en-US" sz="4000" dirty="0"/>
              <a:t>職場適応援助者養成研修</a:t>
            </a:r>
            <a:br>
              <a:rPr kumimoji="1" lang="en-US" altLang="ja-JP" sz="4000" dirty="0"/>
            </a:br>
            <a:r>
              <a:rPr kumimoji="1" lang="ja-JP" altLang="en-US" sz="4000" dirty="0"/>
              <a:t>オンライン受講について</a:t>
            </a:r>
          </a:p>
        </p:txBody>
      </p:sp>
      <p:sp>
        <p:nvSpPr>
          <p:cNvPr id="3" name="字幕 2">
            <a:extLst>
              <a:ext uri="{FF2B5EF4-FFF2-40B4-BE49-F238E27FC236}">
                <a16:creationId xmlns:a16="http://schemas.microsoft.com/office/drawing/2014/main" id="{458DB123-7BD9-4C6B-A0F3-CE1143BA5AD4}"/>
              </a:ext>
            </a:extLst>
          </p:cNvPr>
          <p:cNvSpPr>
            <a:spLocks noGrp="1"/>
          </p:cNvSpPr>
          <p:nvPr>
            <p:ph type="subTitle" idx="1"/>
          </p:nvPr>
        </p:nvSpPr>
        <p:spPr>
          <a:xfrm>
            <a:off x="1272989" y="4468906"/>
            <a:ext cx="6400800" cy="990600"/>
          </a:xfrm>
        </p:spPr>
        <p:txBody>
          <a:bodyPr>
            <a:normAutofit fontScale="92500" lnSpcReduction="10000"/>
          </a:bodyPr>
          <a:lstStyle/>
          <a:p>
            <a:pPr algn="ctr"/>
            <a:r>
              <a:rPr kumimoji="1" lang="ja-JP" altLang="en-US" sz="2800" dirty="0"/>
              <a:t>特定非営利活動法人</a:t>
            </a:r>
            <a:endParaRPr kumimoji="1" lang="en-US" altLang="ja-JP" sz="2800" dirty="0"/>
          </a:p>
          <a:p>
            <a:pPr algn="ctr"/>
            <a:r>
              <a:rPr kumimoji="1" lang="ja-JP" altLang="en-US" sz="2800" dirty="0"/>
              <a:t>大阪障害者雇用支援ネットワーク</a:t>
            </a:r>
            <a:endParaRPr kumimoji="1" lang="en-US" altLang="ja-JP" sz="2800" dirty="0"/>
          </a:p>
        </p:txBody>
      </p:sp>
      <p:sp>
        <p:nvSpPr>
          <p:cNvPr id="5" name="テキスト ボックス 4">
            <a:extLst>
              <a:ext uri="{FF2B5EF4-FFF2-40B4-BE49-F238E27FC236}">
                <a16:creationId xmlns:a16="http://schemas.microsoft.com/office/drawing/2014/main" id="{130082ED-3B12-4A51-9BB8-F3DD30FA24DD}"/>
              </a:ext>
            </a:extLst>
          </p:cNvPr>
          <p:cNvSpPr txBox="1"/>
          <p:nvPr/>
        </p:nvSpPr>
        <p:spPr>
          <a:xfrm>
            <a:off x="6798365" y="215105"/>
            <a:ext cx="2345635" cy="338554"/>
          </a:xfrm>
          <a:prstGeom prst="rect">
            <a:avLst/>
          </a:prstGeom>
          <a:noFill/>
        </p:spPr>
        <p:txBody>
          <a:bodyPr wrap="square" rtlCol="0">
            <a:spAutoFit/>
          </a:bodyPr>
          <a:lstStyle/>
          <a:p>
            <a:r>
              <a:rPr kumimoji="1" lang="en-US" altLang="ja-JP" sz="1600" dirty="0"/>
              <a:t>2023</a:t>
            </a:r>
            <a:r>
              <a:rPr kumimoji="1" lang="ja-JP" altLang="en-US" sz="1600" dirty="0"/>
              <a:t>年</a:t>
            </a:r>
            <a:r>
              <a:rPr kumimoji="1" lang="en-US" altLang="ja-JP" sz="1600" dirty="0"/>
              <a:t>7</a:t>
            </a:r>
            <a:r>
              <a:rPr kumimoji="1" lang="ja-JP" altLang="en-US" sz="1600" dirty="0"/>
              <a:t>月</a:t>
            </a:r>
            <a:r>
              <a:rPr kumimoji="1" lang="en-US" altLang="ja-JP" sz="1600" dirty="0"/>
              <a:t>3</a:t>
            </a:r>
            <a:r>
              <a:rPr kumimoji="1" lang="ja-JP" altLang="en-US" sz="1600" dirty="0"/>
              <a:t>・</a:t>
            </a:r>
            <a:r>
              <a:rPr kumimoji="1" lang="en-US" altLang="ja-JP" sz="1600" dirty="0"/>
              <a:t>4</a:t>
            </a:r>
            <a:r>
              <a:rPr kumimoji="1" lang="ja-JP" altLang="en-US" sz="1600" dirty="0"/>
              <a:t>日研修</a:t>
            </a:r>
          </a:p>
        </p:txBody>
      </p:sp>
    </p:spTree>
    <p:extLst>
      <p:ext uri="{BB962C8B-B14F-4D97-AF65-F5344CB8AC3E}">
        <p14:creationId xmlns:p14="http://schemas.microsoft.com/office/powerpoint/2010/main" val="3679147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CEDE104-1499-4D4C-BC08-C85122F0872A}"/>
              </a:ext>
            </a:extLst>
          </p:cNvPr>
          <p:cNvSpPr>
            <a:spLocks noGrp="1"/>
          </p:cNvSpPr>
          <p:nvPr>
            <p:ph type="title"/>
          </p:nvPr>
        </p:nvSpPr>
        <p:spPr>
          <a:xfrm>
            <a:off x="609599" y="609600"/>
            <a:ext cx="8134104" cy="815788"/>
          </a:xfrm>
        </p:spPr>
        <p:txBody>
          <a:bodyPr>
            <a:normAutofit/>
          </a:bodyPr>
          <a:lstStyle/>
          <a:p>
            <a:r>
              <a:rPr lang="ja-JP" altLang="en-US" sz="3200" dirty="0"/>
              <a:t>⑤コミュニケーションカードについて</a:t>
            </a:r>
          </a:p>
        </p:txBody>
      </p:sp>
      <p:sp>
        <p:nvSpPr>
          <p:cNvPr id="2" name="コンテンツ プレースホルダー 1">
            <a:extLst>
              <a:ext uri="{FF2B5EF4-FFF2-40B4-BE49-F238E27FC236}">
                <a16:creationId xmlns:a16="http://schemas.microsoft.com/office/drawing/2014/main" id="{17048DFE-AD16-4349-B76A-664A87A4F4A0}"/>
              </a:ext>
            </a:extLst>
          </p:cNvPr>
          <p:cNvSpPr>
            <a:spLocks noGrp="1"/>
          </p:cNvSpPr>
          <p:nvPr>
            <p:ph idx="1"/>
          </p:nvPr>
        </p:nvSpPr>
        <p:spPr>
          <a:xfrm>
            <a:off x="400297" y="1672830"/>
            <a:ext cx="8343406" cy="4838802"/>
          </a:xfrm>
        </p:spPr>
        <p:txBody>
          <a:bodyPr>
            <a:normAutofit/>
          </a:bodyPr>
          <a:lstStyle/>
          <a:p>
            <a:r>
              <a:rPr kumimoji="1" lang="ja-JP" altLang="en-US" dirty="0"/>
              <a:t>修了基準</a:t>
            </a:r>
            <a:br>
              <a:rPr kumimoji="1" lang="en-US" altLang="ja-JP" dirty="0"/>
            </a:br>
            <a:r>
              <a:rPr lang="ja-JP" altLang="en-US" dirty="0"/>
              <a:t>研修実施規程において「全てのカリキュラムを修了したものを研修修了者とし、研修修了認定証書を発行する。ただし、研修の成果が認められないものに対しては、研修修了認定証書を発行しないことがある」と定めており、受講態度及びコミュニケーションカードの内容により総合的に判断することとします。</a:t>
            </a:r>
            <a:endParaRPr lang="en-US" altLang="ja-JP" dirty="0"/>
          </a:p>
          <a:p>
            <a:endParaRPr kumimoji="1" lang="ja-JP" altLang="en-US" sz="1800" dirty="0"/>
          </a:p>
          <a:p>
            <a:r>
              <a:rPr lang="ja-JP" altLang="en-US" dirty="0">
                <a:solidFill>
                  <a:schemeClr val="accent5"/>
                </a:solidFill>
                <a:highlight>
                  <a:srgbClr val="FFFF00"/>
                </a:highlight>
              </a:rPr>
              <a:t>コミュニケーションカード</a:t>
            </a:r>
            <a:r>
              <a:rPr kumimoji="1" lang="ja-JP" altLang="en-US" dirty="0">
                <a:solidFill>
                  <a:schemeClr val="accent5"/>
                </a:solidFill>
                <a:highlight>
                  <a:srgbClr val="FFFF00"/>
                </a:highlight>
              </a:rPr>
              <a:t>は、３日目（水曜日）の朝に提出をお願いします。</a:t>
            </a:r>
            <a:endParaRPr kumimoji="1" lang="en-US" altLang="ja-JP" dirty="0">
              <a:solidFill>
                <a:schemeClr val="accent5"/>
              </a:solidFill>
              <a:highlight>
                <a:srgbClr val="FFFF00"/>
              </a:highlight>
            </a:endParaRPr>
          </a:p>
          <a:p>
            <a:endParaRPr kumimoji="1" lang="en-US" altLang="ja-JP" dirty="0">
              <a:solidFill>
                <a:schemeClr val="accent5"/>
              </a:solidFill>
              <a:highlight>
                <a:srgbClr val="FFFF00"/>
              </a:highlight>
            </a:endParaRPr>
          </a:p>
          <a:p>
            <a:r>
              <a:rPr kumimoji="1" lang="ja-JP" altLang="en-US" dirty="0">
                <a:solidFill>
                  <a:schemeClr val="accent5"/>
                </a:solidFill>
              </a:rPr>
              <a:t>手書きでもパソコンで作成してもどちらでもかまいません。パソコンで作成の場合は印刷のうえ提出してください。</a:t>
            </a:r>
            <a:endParaRPr kumimoji="1" lang="en-US" altLang="ja-JP" dirty="0">
              <a:solidFill>
                <a:schemeClr val="accent5"/>
              </a:solidFill>
            </a:endParaRPr>
          </a:p>
          <a:p>
            <a:pPr marL="457200" lvl="1" indent="0">
              <a:buNone/>
            </a:pPr>
            <a:endParaRPr kumimoji="1" lang="en-US" altLang="ja-JP" dirty="0"/>
          </a:p>
          <a:p>
            <a:r>
              <a:rPr lang="ja-JP" altLang="en-US" dirty="0"/>
              <a:t>内容</a:t>
            </a:r>
            <a:r>
              <a:rPr kumimoji="1" lang="ja-JP" altLang="en-US" dirty="0"/>
              <a:t>を確認させていただき、不十分の場合は、再提出をしてもらう場合があります。</a:t>
            </a:r>
            <a:endParaRPr kumimoji="1" lang="en-US" altLang="ja-JP" dirty="0"/>
          </a:p>
          <a:p>
            <a:endParaRPr kumimoji="1" lang="ja-JP" altLang="en-US" dirty="0"/>
          </a:p>
        </p:txBody>
      </p:sp>
    </p:spTree>
    <p:extLst>
      <p:ext uri="{BB962C8B-B14F-4D97-AF65-F5344CB8AC3E}">
        <p14:creationId xmlns:p14="http://schemas.microsoft.com/office/powerpoint/2010/main" val="1340871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703F1B2-9BA8-4CE5-B079-1D57F17AD013}"/>
              </a:ext>
            </a:extLst>
          </p:cNvPr>
          <p:cNvSpPr>
            <a:spLocks noGrp="1"/>
          </p:cNvSpPr>
          <p:nvPr>
            <p:ph type="title"/>
          </p:nvPr>
        </p:nvSpPr>
        <p:spPr>
          <a:xfrm>
            <a:off x="609598" y="2700869"/>
            <a:ext cx="7799296" cy="1566332"/>
          </a:xfrm>
        </p:spPr>
        <p:txBody>
          <a:bodyPr/>
          <a:lstStyle/>
          <a:p>
            <a:r>
              <a:rPr kumimoji="1" lang="ja-JP" altLang="en-US" dirty="0"/>
              <a:t>研修時に使用する</a:t>
            </a:r>
            <a:r>
              <a:rPr kumimoji="1" lang="en-US" altLang="ja-JP" dirty="0"/>
              <a:t>zoom</a:t>
            </a:r>
            <a:r>
              <a:rPr kumimoji="1" lang="ja-JP" altLang="en-US" dirty="0"/>
              <a:t>操作</a:t>
            </a:r>
            <a:endParaRPr lang="ja-JP" altLang="en-US" dirty="0"/>
          </a:p>
        </p:txBody>
      </p:sp>
      <p:sp>
        <p:nvSpPr>
          <p:cNvPr id="5" name="テキスト プレースホルダー 4">
            <a:extLst>
              <a:ext uri="{FF2B5EF4-FFF2-40B4-BE49-F238E27FC236}">
                <a16:creationId xmlns:a16="http://schemas.microsoft.com/office/drawing/2014/main" id="{4C010F46-37A3-4BA1-9BF5-ED57707955E7}"/>
              </a:ext>
            </a:extLst>
          </p:cNvPr>
          <p:cNvSpPr>
            <a:spLocks noGrp="1"/>
          </p:cNvSpPr>
          <p:nvPr>
            <p:ph type="body" idx="1"/>
          </p:nvPr>
        </p:nvSpPr>
        <p:spPr/>
        <p:txBody>
          <a:bodyPr/>
          <a:lstStyle/>
          <a:p>
            <a:endParaRPr lang="ja-JP" altLang="en-US"/>
          </a:p>
        </p:txBody>
      </p:sp>
      <p:sp>
        <p:nvSpPr>
          <p:cNvPr id="2" name="テキスト ボックス 1">
            <a:extLst>
              <a:ext uri="{FF2B5EF4-FFF2-40B4-BE49-F238E27FC236}">
                <a16:creationId xmlns:a16="http://schemas.microsoft.com/office/drawing/2014/main" id="{9081476F-EBFE-4B34-9CD6-3C3FB9D4ACCD}"/>
              </a:ext>
            </a:extLst>
          </p:cNvPr>
          <p:cNvSpPr txBox="1"/>
          <p:nvPr/>
        </p:nvSpPr>
        <p:spPr>
          <a:xfrm>
            <a:off x="516367" y="1355464"/>
            <a:ext cx="2022438" cy="461665"/>
          </a:xfrm>
          <a:prstGeom prst="rect">
            <a:avLst/>
          </a:prstGeom>
          <a:noFill/>
        </p:spPr>
        <p:txBody>
          <a:bodyPr wrap="square" rtlCol="0">
            <a:spAutoFit/>
          </a:bodyPr>
          <a:lstStyle/>
          <a:p>
            <a:r>
              <a:rPr kumimoji="1" lang="ja-JP" altLang="en-US" sz="2400" dirty="0"/>
              <a:t>（参考資料）</a:t>
            </a:r>
          </a:p>
        </p:txBody>
      </p:sp>
    </p:spTree>
    <p:extLst>
      <p:ext uri="{BB962C8B-B14F-4D97-AF65-F5344CB8AC3E}">
        <p14:creationId xmlns:p14="http://schemas.microsoft.com/office/powerpoint/2010/main" val="3095368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3C5669E-E756-4A3A-A032-3558E5E37E2D}"/>
              </a:ext>
            </a:extLst>
          </p:cNvPr>
          <p:cNvSpPr>
            <a:spLocks noGrp="1"/>
          </p:cNvSpPr>
          <p:nvPr>
            <p:ph type="title"/>
          </p:nvPr>
        </p:nvSpPr>
        <p:spPr/>
        <p:txBody>
          <a:bodyPr/>
          <a:lstStyle/>
          <a:p>
            <a:r>
              <a:rPr lang="en-US" altLang="ja-JP" sz="3200" dirty="0"/>
              <a:t>Zoom</a:t>
            </a:r>
            <a:r>
              <a:rPr lang="ja-JP" altLang="en-US" sz="3200" dirty="0"/>
              <a:t>の画面（全体）</a:t>
            </a:r>
          </a:p>
        </p:txBody>
      </p:sp>
      <p:sp>
        <p:nvSpPr>
          <p:cNvPr id="2" name="コンテンツ プレースホルダー 1">
            <a:extLst>
              <a:ext uri="{FF2B5EF4-FFF2-40B4-BE49-F238E27FC236}">
                <a16:creationId xmlns:a16="http://schemas.microsoft.com/office/drawing/2014/main" id="{9544EA8C-227C-4536-98D6-0E91D0E42219}"/>
              </a:ext>
            </a:extLst>
          </p:cNvPr>
          <p:cNvSpPr>
            <a:spLocks noGrp="1"/>
          </p:cNvSpPr>
          <p:nvPr>
            <p:ph idx="1"/>
          </p:nvPr>
        </p:nvSpPr>
        <p:spPr/>
        <p:txBody>
          <a:bodyPr/>
          <a:lstStyle/>
          <a:p>
            <a:endParaRPr kumimoji="1" lang="ja-JP" altLang="en-US"/>
          </a:p>
        </p:txBody>
      </p:sp>
      <p:pic>
        <p:nvPicPr>
          <p:cNvPr id="5" name="図 4">
            <a:extLst>
              <a:ext uri="{FF2B5EF4-FFF2-40B4-BE49-F238E27FC236}">
                <a16:creationId xmlns:a16="http://schemas.microsoft.com/office/drawing/2014/main" id="{8C27067A-AC08-4583-8E46-63FA6D1081F5}"/>
              </a:ext>
            </a:extLst>
          </p:cNvPr>
          <p:cNvPicPr>
            <a:picLocks noChangeAspect="1"/>
          </p:cNvPicPr>
          <p:nvPr/>
        </p:nvPicPr>
        <p:blipFill>
          <a:blip r:embed="rId2"/>
          <a:stretch>
            <a:fillRect/>
          </a:stretch>
        </p:blipFill>
        <p:spPr>
          <a:xfrm>
            <a:off x="400297" y="1472279"/>
            <a:ext cx="8343406" cy="4691263"/>
          </a:xfrm>
          <a:prstGeom prst="rect">
            <a:avLst/>
          </a:prstGeom>
        </p:spPr>
      </p:pic>
      <p:sp>
        <p:nvSpPr>
          <p:cNvPr id="6" name="テキスト ボックス 5">
            <a:extLst>
              <a:ext uri="{FF2B5EF4-FFF2-40B4-BE49-F238E27FC236}">
                <a16:creationId xmlns:a16="http://schemas.microsoft.com/office/drawing/2014/main" id="{C70D3C88-5676-496A-8F76-951BD0007E74}"/>
              </a:ext>
            </a:extLst>
          </p:cNvPr>
          <p:cNvSpPr txBox="1"/>
          <p:nvPr/>
        </p:nvSpPr>
        <p:spPr>
          <a:xfrm>
            <a:off x="634525" y="1398509"/>
            <a:ext cx="2875294" cy="523220"/>
          </a:xfrm>
          <a:prstGeom prst="rect">
            <a:avLst/>
          </a:prstGeom>
          <a:noFill/>
        </p:spPr>
        <p:txBody>
          <a:bodyPr wrap="square" rtlCol="0">
            <a:spAutoFit/>
          </a:bodyPr>
          <a:lstStyle/>
          <a:p>
            <a:r>
              <a:rPr kumimoji="1" lang="ja-JP" altLang="en-US" sz="2800" b="1" dirty="0">
                <a:solidFill>
                  <a:schemeClr val="bg1"/>
                </a:solidFill>
              </a:rPr>
              <a:t>①</a:t>
            </a:r>
            <a:r>
              <a:rPr kumimoji="1" lang="en-US" altLang="ja-JP" sz="2800" b="1" dirty="0">
                <a:solidFill>
                  <a:schemeClr val="bg1"/>
                </a:solidFill>
              </a:rPr>
              <a:t>Meeting</a:t>
            </a:r>
            <a:r>
              <a:rPr kumimoji="1" lang="ja-JP" altLang="en-US" sz="2800" b="1" dirty="0">
                <a:solidFill>
                  <a:schemeClr val="bg1"/>
                </a:solidFill>
              </a:rPr>
              <a:t>情報</a:t>
            </a:r>
            <a:endParaRPr kumimoji="1" lang="ja-JP" altLang="en-US" b="1" dirty="0">
              <a:solidFill>
                <a:schemeClr val="bg1"/>
              </a:solidFill>
            </a:endParaRPr>
          </a:p>
        </p:txBody>
      </p:sp>
      <p:sp>
        <p:nvSpPr>
          <p:cNvPr id="7" name="テキスト ボックス 6">
            <a:extLst>
              <a:ext uri="{FF2B5EF4-FFF2-40B4-BE49-F238E27FC236}">
                <a16:creationId xmlns:a16="http://schemas.microsoft.com/office/drawing/2014/main" id="{0B6E094E-7960-42D4-9809-FF2700C076EB}"/>
              </a:ext>
            </a:extLst>
          </p:cNvPr>
          <p:cNvSpPr txBox="1"/>
          <p:nvPr/>
        </p:nvSpPr>
        <p:spPr>
          <a:xfrm>
            <a:off x="7158182" y="1472279"/>
            <a:ext cx="1274618" cy="523220"/>
          </a:xfrm>
          <a:prstGeom prst="rect">
            <a:avLst/>
          </a:prstGeom>
          <a:noFill/>
        </p:spPr>
        <p:txBody>
          <a:bodyPr wrap="square" rtlCol="0">
            <a:spAutoFit/>
          </a:bodyPr>
          <a:lstStyle/>
          <a:p>
            <a:r>
              <a:rPr kumimoji="1" lang="ja-JP" altLang="en-US" sz="2800" b="1" dirty="0">
                <a:solidFill>
                  <a:schemeClr val="bg1"/>
                </a:solidFill>
              </a:rPr>
              <a:t>②表示</a:t>
            </a:r>
            <a:endParaRPr kumimoji="1" lang="ja-JP" altLang="en-US" b="1" dirty="0">
              <a:solidFill>
                <a:schemeClr val="bg1"/>
              </a:solidFill>
            </a:endParaRPr>
          </a:p>
        </p:txBody>
      </p:sp>
      <p:sp>
        <p:nvSpPr>
          <p:cNvPr id="8" name="テキスト ボックス 7">
            <a:extLst>
              <a:ext uri="{FF2B5EF4-FFF2-40B4-BE49-F238E27FC236}">
                <a16:creationId xmlns:a16="http://schemas.microsoft.com/office/drawing/2014/main" id="{92945B28-49E8-4A7E-B682-593D8876E182}"/>
              </a:ext>
            </a:extLst>
          </p:cNvPr>
          <p:cNvSpPr txBox="1"/>
          <p:nvPr/>
        </p:nvSpPr>
        <p:spPr>
          <a:xfrm>
            <a:off x="400297" y="5385721"/>
            <a:ext cx="2484582" cy="523220"/>
          </a:xfrm>
          <a:prstGeom prst="rect">
            <a:avLst/>
          </a:prstGeom>
          <a:noFill/>
        </p:spPr>
        <p:txBody>
          <a:bodyPr wrap="square" rtlCol="0">
            <a:spAutoFit/>
          </a:bodyPr>
          <a:lstStyle/>
          <a:p>
            <a:r>
              <a:rPr kumimoji="1" lang="ja-JP" altLang="en-US" sz="2800" b="1" dirty="0">
                <a:solidFill>
                  <a:schemeClr val="bg1"/>
                </a:solidFill>
              </a:rPr>
              <a:t>③音声・ビデオ</a:t>
            </a:r>
            <a:endParaRPr kumimoji="1" lang="ja-JP" altLang="en-US" b="1" dirty="0">
              <a:solidFill>
                <a:schemeClr val="bg1"/>
              </a:solidFill>
            </a:endParaRPr>
          </a:p>
        </p:txBody>
      </p:sp>
      <p:sp>
        <p:nvSpPr>
          <p:cNvPr id="9" name="テキスト ボックス 8">
            <a:extLst>
              <a:ext uri="{FF2B5EF4-FFF2-40B4-BE49-F238E27FC236}">
                <a16:creationId xmlns:a16="http://schemas.microsoft.com/office/drawing/2014/main" id="{9957AB58-2DA0-4440-A436-A57B86D97DE4}"/>
              </a:ext>
            </a:extLst>
          </p:cNvPr>
          <p:cNvSpPr txBox="1"/>
          <p:nvPr/>
        </p:nvSpPr>
        <p:spPr>
          <a:xfrm>
            <a:off x="3509819" y="4982436"/>
            <a:ext cx="2678545" cy="954107"/>
          </a:xfrm>
          <a:prstGeom prst="rect">
            <a:avLst/>
          </a:prstGeom>
          <a:noFill/>
        </p:spPr>
        <p:txBody>
          <a:bodyPr wrap="square" rtlCol="0">
            <a:spAutoFit/>
          </a:bodyPr>
          <a:lstStyle/>
          <a:p>
            <a:r>
              <a:rPr kumimoji="1" lang="ja-JP" altLang="en-US" sz="2800" b="1" dirty="0">
                <a:solidFill>
                  <a:schemeClr val="bg1"/>
                </a:solidFill>
              </a:rPr>
              <a:t>④参加者・チャット・リアクション</a:t>
            </a:r>
            <a:endParaRPr kumimoji="1" lang="ja-JP" altLang="en-US" b="1" dirty="0">
              <a:solidFill>
                <a:schemeClr val="bg1"/>
              </a:solidFill>
            </a:endParaRPr>
          </a:p>
        </p:txBody>
      </p:sp>
      <p:sp>
        <p:nvSpPr>
          <p:cNvPr id="10" name="テキスト ボックス 9">
            <a:extLst>
              <a:ext uri="{FF2B5EF4-FFF2-40B4-BE49-F238E27FC236}">
                <a16:creationId xmlns:a16="http://schemas.microsoft.com/office/drawing/2014/main" id="{76E00945-285C-42FA-897F-8BEA10EF963A}"/>
              </a:ext>
            </a:extLst>
          </p:cNvPr>
          <p:cNvSpPr txBox="1"/>
          <p:nvPr/>
        </p:nvSpPr>
        <p:spPr>
          <a:xfrm>
            <a:off x="7385959" y="5385721"/>
            <a:ext cx="1357744" cy="523220"/>
          </a:xfrm>
          <a:prstGeom prst="rect">
            <a:avLst/>
          </a:prstGeom>
          <a:noFill/>
        </p:spPr>
        <p:txBody>
          <a:bodyPr wrap="square" rtlCol="0">
            <a:spAutoFit/>
          </a:bodyPr>
          <a:lstStyle/>
          <a:p>
            <a:r>
              <a:rPr kumimoji="1" lang="ja-JP" altLang="en-US" sz="2800" b="1" dirty="0">
                <a:solidFill>
                  <a:schemeClr val="bg1"/>
                </a:solidFill>
              </a:rPr>
              <a:t>⑤退出</a:t>
            </a:r>
            <a:endParaRPr kumimoji="1" lang="ja-JP" altLang="en-US" b="1" dirty="0">
              <a:solidFill>
                <a:schemeClr val="bg1"/>
              </a:solidFill>
            </a:endParaRPr>
          </a:p>
        </p:txBody>
      </p:sp>
    </p:spTree>
    <p:extLst>
      <p:ext uri="{BB962C8B-B14F-4D97-AF65-F5344CB8AC3E}">
        <p14:creationId xmlns:p14="http://schemas.microsoft.com/office/powerpoint/2010/main" val="4066245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9E226C4-0003-45A1-8747-01EEDCCA7A18}"/>
              </a:ext>
            </a:extLst>
          </p:cNvPr>
          <p:cNvPicPr>
            <a:picLocks noChangeAspect="1"/>
          </p:cNvPicPr>
          <p:nvPr/>
        </p:nvPicPr>
        <p:blipFill>
          <a:blip r:embed="rId2"/>
          <a:stretch>
            <a:fillRect/>
          </a:stretch>
        </p:blipFill>
        <p:spPr>
          <a:xfrm>
            <a:off x="581213" y="1238161"/>
            <a:ext cx="4238625" cy="2809875"/>
          </a:xfrm>
          <a:prstGeom prst="rect">
            <a:avLst/>
          </a:prstGeom>
        </p:spPr>
      </p:pic>
      <p:pic>
        <p:nvPicPr>
          <p:cNvPr id="14" name="図 13">
            <a:extLst>
              <a:ext uri="{FF2B5EF4-FFF2-40B4-BE49-F238E27FC236}">
                <a16:creationId xmlns:a16="http://schemas.microsoft.com/office/drawing/2014/main" id="{A7DD054D-3056-4E62-8579-FB911C9903F6}"/>
              </a:ext>
            </a:extLst>
          </p:cNvPr>
          <p:cNvPicPr>
            <a:picLocks noChangeAspect="1"/>
          </p:cNvPicPr>
          <p:nvPr/>
        </p:nvPicPr>
        <p:blipFill>
          <a:blip r:embed="rId3"/>
          <a:stretch>
            <a:fillRect/>
          </a:stretch>
        </p:blipFill>
        <p:spPr>
          <a:xfrm>
            <a:off x="527378" y="5999490"/>
            <a:ext cx="4639322" cy="552527"/>
          </a:xfrm>
          <a:prstGeom prst="rect">
            <a:avLst/>
          </a:prstGeom>
        </p:spPr>
      </p:pic>
      <p:sp>
        <p:nvSpPr>
          <p:cNvPr id="4" name="タイトル 3">
            <a:extLst>
              <a:ext uri="{FF2B5EF4-FFF2-40B4-BE49-F238E27FC236}">
                <a16:creationId xmlns:a16="http://schemas.microsoft.com/office/drawing/2014/main" id="{8CCA35A9-F7F3-46F5-9ED0-2714E86BD9C6}"/>
              </a:ext>
            </a:extLst>
          </p:cNvPr>
          <p:cNvSpPr>
            <a:spLocks noGrp="1"/>
          </p:cNvSpPr>
          <p:nvPr>
            <p:ph type="title"/>
          </p:nvPr>
        </p:nvSpPr>
        <p:spPr>
          <a:xfrm>
            <a:off x="1331640" y="274638"/>
            <a:ext cx="7670120" cy="850106"/>
          </a:xfrm>
        </p:spPr>
        <p:txBody>
          <a:bodyPr/>
          <a:lstStyle/>
          <a:p>
            <a:r>
              <a:rPr lang="ja-JP" altLang="en-US" sz="3200" dirty="0"/>
              <a:t>①名前の変更</a:t>
            </a:r>
            <a:r>
              <a:rPr lang="ja-JP" altLang="en-US" sz="2800" dirty="0"/>
              <a:t>（事前設定ができていない方）</a:t>
            </a:r>
            <a:endParaRPr lang="ja-JP" altLang="en-US" sz="3200" dirty="0"/>
          </a:p>
        </p:txBody>
      </p:sp>
      <p:sp>
        <p:nvSpPr>
          <p:cNvPr id="5" name="コンテンツ プレースホルダー 4">
            <a:extLst>
              <a:ext uri="{FF2B5EF4-FFF2-40B4-BE49-F238E27FC236}">
                <a16:creationId xmlns:a16="http://schemas.microsoft.com/office/drawing/2014/main" id="{BB28F951-7404-45B8-8E26-7EFDEF6FF5E9}"/>
              </a:ext>
            </a:extLst>
          </p:cNvPr>
          <p:cNvSpPr>
            <a:spLocks noGrp="1"/>
          </p:cNvSpPr>
          <p:nvPr>
            <p:ph idx="1"/>
          </p:nvPr>
        </p:nvSpPr>
        <p:spPr>
          <a:xfrm>
            <a:off x="4996528" y="1312860"/>
            <a:ext cx="3810091" cy="4660055"/>
          </a:xfrm>
        </p:spPr>
        <p:txBody>
          <a:bodyPr>
            <a:normAutofit/>
          </a:bodyPr>
          <a:lstStyle/>
          <a:p>
            <a:pPr marL="457200" indent="-457200">
              <a:buFont typeface="+mj-ea"/>
              <a:buAutoNum type="circleNumDbPlain"/>
            </a:pPr>
            <a:r>
              <a:rPr lang="ja-JP" altLang="en-US" dirty="0"/>
              <a:t>画面下の参加者をクリック</a:t>
            </a:r>
            <a:endParaRPr lang="en-US" altLang="ja-JP" dirty="0"/>
          </a:p>
          <a:p>
            <a:pPr marL="457200" indent="-457200">
              <a:buFont typeface="+mj-ea"/>
              <a:buAutoNum type="circleNumDbPlain"/>
            </a:pPr>
            <a:r>
              <a:rPr lang="ja-JP" altLang="en-US" dirty="0"/>
              <a:t>自分の名前の上にマウスを持って行く</a:t>
            </a:r>
            <a:endParaRPr lang="en-US" altLang="ja-JP" dirty="0"/>
          </a:p>
          <a:p>
            <a:pPr marL="457200" indent="-457200">
              <a:buFont typeface="+mj-ea"/>
              <a:buAutoNum type="circleNumDbPlain"/>
            </a:pPr>
            <a:r>
              <a:rPr lang="ja-JP" altLang="en-US" dirty="0"/>
              <a:t>「詳細」をクリック</a:t>
            </a:r>
            <a:endParaRPr lang="en-US" altLang="ja-JP" dirty="0"/>
          </a:p>
          <a:p>
            <a:pPr marL="457200" indent="-457200">
              <a:buFont typeface="+mj-ea"/>
              <a:buAutoNum type="circleNumDbPlain"/>
            </a:pPr>
            <a:r>
              <a:rPr lang="ja-JP" altLang="en-US" dirty="0"/>
              <a:t>「名前の変更」をクリック</a:t>
            </a:r>
            <a:endParaRPr lang="en-US" altLang="ja-JP" dirty="0"/>
          </a:p>
          <a:p>
            <a:pPr marL="457200" indent="-457200">
              <a:buFont typeface="+mj-ea"/>
              <a:buAutoNum type="circleNumDbPlain"/>
            </a:pPr>
            <a:r>
              <a:rPr lang="ja-JP" altLang="en-US" dirty="0"/>
              <a:t>「新規スクリーンネーム」変更</a:t>
            </a:r>
            <a:endParaRPr lang="en-US" altLang="ja-JP" dirty="0"/>
          </a:p>
          <a:p>
            <a:pPr marL="457200" indent="-457200">
              <a:buFont typeface="+mj-ea"/>
              <a:buAutoNum type="circleNumDbPlain"/>
            </a:pPr>
            <a:r>
              <a:rPr lang="ja-JP" altLang="en-US" dirty="0"/>
              <a:t>「</a:t>
            </a:r>
            <a:r>
              <a:rPr lang="en-US" altLang="ja-JP" dirty="0"/>
              <a:t>OK</a:t>
            </a:r>
            <a:r>
              <a:rPr lang="ja-JP" altLang="en-US" dirty="0"/>
              <a:t>」</a:t>
            </a:r>
            <a:endParaRPr lang="en-US" altLang="ja-JP" dirty="0"/>
          </a:p>
          <a:p>
            <a:pPr marL="0" indent="0">
              <a:buNone/>
            </a:pPr>
            <a:r>
              <a:rPr lang="ja-JP" altLang="en-US" dirty="0"/>
              <a:t>記入例</a:t>
            </a:r>
            <a:endParaRPr lang="en-US" altLang="ja-JP" dirty="0"/>
          </a:p>
          <a:p>
            <a:pPr marL="0" indent="0">
              <a:buNone/>
            </a:pPr>
            <a:r>
              <a:rPr lang="ja-JP" altLang="en-US" dirty="0"/>
              <a:t>企業在籍型－企、訪問型－訪</a:t>
            </a:r>
            <a:endParaRPr lang="en-US" altLang="ja-JP" dirty="0"/>
          </a:p>
          <a:p>
            <a:pPr marL="0" indent="0">
              <a:buNone/>
            </a:pPr>
            <a:r>
              <a:rPr lang="ja-JP" altLang="en-US" dirty="0"/>
              <a:t>企</a:t>
            </a:r>
            <a:r>
              <a:rPr lang="en-US" altLang="ja-JP" dirty="0"/>
              <a:t>or</a:t>
            </a:r>
            <a:r>
              <a:rPr lang="ja-JP" altLang="en-US" dirty="0"/>
              <a:t>訪∔受講番号氏名（事業所名）</a:t>
            </a:r>
            <a:endParaRPr lang="en-US" altLang="ja-JP" dirty="0"/>
          </a:p>
          <a:p>
            <a:pPr marL="0" indent="0">
              <a:buNone/>
            </a:pPr>
            <a:r>
              <a:rPr lang="ja-JP" altLang="en-US" dirty="0"/>
              <a:t>例）訪１酒井　京子（事務局）</a:t>
            </a:r>
            <a:endParaRPr lang="en-US" altLang="ja-JP" dirty="0"/>
          </a:p>
          <a:p>
            <a:pPr marL="457200" indent="-457200">
              <a:buFont typeface="+mj-ea"/>
              <a:buAutoNum type="circleNumDbPlain"/>
            </a:pPr>
            <a:endParaRPr lang="en-US" altLang="ja-JP" dirty="0"/>
          </a:p>
          <a:p>
            <a:endParaRPr lang="ja-JP" altLang="en-US" dirty="0"/>
          </a:p>
        </p:txBody>
      </p:sp>
      <p:sp>
        <p:nvSpPr>
          <p:cNvPr id="8" name="四角形: 角を丸くする 7">
            <a:extLst>
              <a:ext uri="{FF2B5EF4-FFF2-40B4-BE49-F238E27FC236}">
                <a16:creationId xmlns:a16="http://schemas.microsoft.com/office/drawing/2014/main" id="{6DC35B81-A395-4D3D-BB15-A1A0D470BD3F}"/>
              </a:ext>
            </a:extLst>
          </p:cNvPr>
          <p:cNvSpPr/>
          <p:nvPr/>
        </p:nvSpPr>
        <p:spPr bwMode="auto">
          <a:xfrm>
            <a:off x="2199036" y="5664326"/>
            <a:ext cx="653441" cy="617177"/>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10" name="テキスト ボックス 9">
            <a:extLst>
              <a:ext uri="{FF2B5EF4-FFF2-40B4-BE49-F238E27FC236}">
                <a16:creationId xmlns:a16="http://schemas.microsoft.com/office/drawing/2014/main" id="{0DEEB906-87A3-406D-8D66-F7579D3A9D5D}"/>
              </a:ext>
            </a:extLst>
          </p:cNvPr>
          <p:cNvSpPr txBox="1"/>
          <p:nvPr/>
        </p:nvSpPr>
        <p:spPr>
          <a:xfrm>
            <a:off x="-17459" y="5972914"/>
            <a:ext cx="554195" cy="523220"/>
          </a:xfrm>
          <a:prstGeom prst="rect">
            <a:avLst/>
          </a:prstGeom>
          <a:noFill/>
        </p:spPr>
        <p:txBody>
          <a:bodyPr wrap="square" rtlCol="0">
            <a:spAutoFit/>
          </a:bodyPr>
          <a:lstStyle/>
          <a:p>
            <a:r>
              <a:rPr kumimoji="1" lang="ja-JP" altLang="en-US" sz="2800" b="1" dirty="0">
                <a:solidFill>
                  <a:srgbClr val="FF0000"/>
                </a:solidFill>
              </a:rPr>
              <a:t>①</a:t>
            </a:r>
            <a:endParaRPr kumimoji="1" lang="ja-JP" altLang="en-US" b="1" dirty="0">
              <a:solidFill>
                <a:srgbClr val="FF0000"/>
              </a:solidFill>
            </a:endParaRPr>
          </a:p>
        </p:txBody>
      </p:sp>
      <p:sp>
        <p:nvSpPr>
          <p:cNvPr id="13" name="テキスト ボックス 12">
            <a:extLst>
              <a:ext uri="{FF2B5EF4-FFF2-40B4-BE49-F238E27FC236}">
                <a16:creationId xmlns:a16="http://schemas.microsoft.com/office/drawing/2014/main" id="{D6A0D5A0-EC59-4E9B-895C-01C1EA54F934}"/>
              </a:ext>
            </a:extLst>
          </p:cNvPr>
          <p:cNvSpPr txBox="1"/>
          <p:nvPr/>
        </p:nvSpPr>
        <p:spPr>
          <a:xfrm>
            <a:off x="1634042" y="1511245"/>
            <a:ext cx="554195" cy="523220"/>
          </a:xfrm>
          <a:prstGeom prst="rect">
            <a:avLst/>
          </a:prstGeom>
          <a:noFill/>
        </p:spPr>
        <p:txBody>
          <a:bodyPr wrap="square" rtlCol="0">
            <a:spAutoFit/>
          </a:bodyPr>
          <a:lstStyle/>
          <a:p>
            <a:r>
              <a:rPr kumimoji="1" lang="ja-JP" altLang="en-US" sz="2800" b="1" dirty="0">
                <a:solidFill>
                  <a:srgbClr val="FF0000"/>
                </a:solidFill>
              </a:rPr>
              <a:t>②</a:t>
            </a:r>
            <a:endParaRPr kumimoji="1" lang="ja-JP" altLang="en-US" b="1" dirty="0">
              <a:solidFill>
                <a:srgbClr val="FF0000"/>
              </a:solidFill>
            </a:endParaRPr>
          </a:p>
        </p:txBody>
      </p:sp>
      <p:pic>
        <p:nvPicPr>
          <p:cNvPr id="17" name="図 16">
            <a:extLst>
              <a:ext uri="{FF2B5EF4-FFF2-40B4-BE49-F238E27FC236}">
                <a16:creationId xmlns:a16="http://schemas.microsoft.com/office/drawing/2014/main" id="{B0A54123-CB8B-4D80-8C82-36B006CC1184}"/>
              </a:ext>
            </a:extLst>
          </p:cNvPr>
          <p:cNvPicPr>
            <a:picLocks noChangeAspect="1"/>
          </p:cNvPicPr>
          <p:nvPr/>
        </p:nvPicPr>
        <p:blipFill rotWithShape="1">
          <a:blip r:embed="rId4"/>
          <a:srcRect l="1652"/>
          <a:stretch/>
        </p:blipFill>
        <p:spPr>
          <a:xfrm>
            <a:off x="581213" y="3642887"/>
            <a:ext cx="2998052" cy="1562318"/>
          </a:xfrm>
          <a:prstGeom prst="rect">
            <a:avLst/>
          </a:prstGeom>
          <a:ln>
            <a:solidFill>
              <a:schemeClr val="tx1"/>
            </a:solidFill>
          </a:ln>
        </p:spPr>
      </p:pic>
      <p:sp>
        <p:nvSpPr>
          <p:cNvPr id="18" name="テキスト ボックス 17">
            <a:extLst>
              <a:ext uri="{FF2B5EF4-FFF2-40B4-BE49-F238E27FC236}">
                <a16:creationId xmlns:a16="http://schemas.microsoft.com/office/drawing/2014/main" id="{3E6003FA-D0E2-470A-9A50-72C3BC4FEB2D}"/>
              </a:ext>
            </a:extLst>
          </p:cNvPr>
          <p:cNvSpPr txBox="1"/>
          <p:nvPr/>
        </p:nvSpPr>
        <p:spPr>
          <a:xfrm>
            <a:off x="3048301" y="1772855"/>
            <a:ext cx="554195" cy="523220"/>
          </a:xfrm>
          <a:prstGeom prst="rect">
            <a:avLst/>
          </a:prstGeom>
          <a:noFill/>
        </p:spPr>
        <p:txBody>
          <a:bodyPr wrap="square" rtlCol="0">
            <a:spAutoFit/>
          </a:bodyPr>
          <a:lstStyle/>
          <a:p>
            <a:r>
              <a:rPr kumimoji="1" lang="ja-JP" altLang="en-US" sz="2800" b="1" dirty="0">
                <a:solidFill>
                  <a:srgbClr val="FF0000"/>
                </a:solidFill>
              </a:rPr>
              <a:t>③</a:t>
            </a:r>
            <a:endParaRPr kumimoji="1" lang="ja-JP" altLang="en-US" b="1" dirty="0">
              <a:solidFill>
                <a:srgbClr val="FF0000"/>
              </a:solidFill>
            </a:endParaRPr>
          </a:p>
        </p:txBody>
      </p:sp>
      <p:sp>
        <p:nvSpPr>
          <p:cNvPr id="19" name="テキスト ボックス 18">
            <a:extLst>
              <a:ext uri="{FF2B5EF4-FFF2-40B4-BE49-F238E27FC236}">
                <a16:creationId xmlns:a16="http://schemas.microsoft.com/office/drawing/2014/main" id="{4E22D142-7CE0-4486-8CF6-A2C558CCED9C}"/>
              </a:ext>
            </a:extLst>
          </p:cNvPr>
          <p:cNvSpPr txBox="1"/>
          <p:nvPr/>
        </p:nvSpPr>
        <p:spPr>
          <a:xfrm>
            <a:off x="4243920" y="2034465"/>
            <a:ext cx="554195" cy="523220"/>
          </a:xfrm>
          <a:prstGeom prst="rect">
            <a:avLst/>
          </a:prstGeom>
          <a:noFill/>
        </p:spPr>
        <p:txBody>
          <a:bodyPr wrap="square" rtlCol="0">
            <a:spAutoFit/>
          </a:bodyPr>
          <a:lstStyle/>
          <a:p>
            <a:r>
              <a:rPr kumimoji="1" lang="ja-JP" altLang="en-US" sz="2800" b="1" dirty="0">
                <a:solidFill>
                  <a:schemeClr val="bg1"/>
                </a:solidFill>
              </a:rPr>
              <a:t>④</a:t>
            </a:r>
            <a:endParaRPr kumimoji="1" lang="ja-JP" altLang="en-US" b="1" dirty="0">
              <a:solidFill>
                <a:schemeClr val="bg1"/>
              </a:solidFill>
            </a:endParaRPr>
          </a:p>
        </p:txBody>
      </p:sp>
      <p:sp>
        <p:nvSpPr>
          <p:cNvPr id="20" name="テキスト ボックス 19">
            <a:extLst>
              <a:ext uri="{FF2B5EF4-FFF2-40B4-BE49-F238E27FC236}">
                <a16:creationId xmlns:a16="http://schemas.microsoft.com/office/drawing/2014/main" id="{66E16FF9-FC44-4E61-B36E-A43E9A003D41}"/>
              </a:ext>
            </a:extLst>
          </p:cNvPr>
          <p:cNvSpPr txBox="1"/>
          <p:nvPr/>
        </p:nvSpPr>
        <p:spPr>
          <a:xfrm>
            <a:off x="1911139" y="4136357"/>
            <a:ext cx="554195" cy="523220"/>
          </a:xfrm>
          <a:prstGeom prst="rect">
            <a:avLst/>
          </a:prstGeom>
          <a:noFill/>
        </p:spPr>
        <p:txBody>
          <a:bodyPr wrap="square" rtlCol="0">
            <a:spAutoFit/>
          </a:bodyPr>
          <a:lstStyle/>
          <a:p>
            <a:r>
              <a:rPr kumimoji="1" lang="ja-JP" altLang="en-US" sz="2800" b="1" dirty="0">
                <a:solidFill>
                  <a:srgbClr val="FF0000"/>
                </a:solidFill>
              </a:rPr>
              <a:t>⑤</a:t>
            </a:r>
            <a:endParaRPr kumimoji="1" lang="ja-JP" altLang="en-US" b="1" dirty="0">
              <a:solidFill>
                <a:srgbClr val="FF0000"/>
              </a:solidFill>
            </a:endParaRPr>
          </a:p>
        </p:txBody>
      </p:sp>
    </p:spTree>
    <p:extLst>
      <p:ext uri="{BB962C8B-B14F-4D97-AF65-F5344CB8AC3E}">
        <p14:creationId xmlns:p14="http://schemas.microsoft.com/office/powerpoint/2010/main" val="796321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727390A-D783-4F58-9C84-BE8A1981E35E}"/>
              </a:ext>
            </a:extLst>
          </p:cNvPr>
          <p:cNvSpPr>
            <a:spLocks noGrp="1"/>
          </p:cNvSpPr>
          <p:nvPr>
            <p:ph type="title"/>
          </p:nvPr>
        </p:nvSpPr>
        <p:spPr/>
        <p:txBody>
          <a:bodyPr/>
          <a:lstStyle/>
          <a:p>
            <a:r>
              <a:rPr lang="ja-JP" altLang="en-US" sz="3200" dirty="0"/>
              <a:t>②マイク・カメラの　</a:t>
            </a:r>
            <a:r>
              <a:rPr lang="en-US" altLang="ja-JP" sz="3200" dirty="0"/>
              <a:t>On</a:t>
            </a:r>
            <a:r>
              <a:rPr lang="ja-JP" altLang="en-US" sz="3200" dirty="0"/>
              <a:t>・</a:t>
            </a:r>
            <a:r>
              <a:rPr lang="en-US" altLang="ja-JP" sz="3200" dirty="0"/>
              <a:t>Off</a:t>
            </a:r>
            <a:endParaRPr lang="ja-JP" altLang="en-US" sz="3200" dirty="0"/>
          </a:p>
        </p:txBody>
      </p:sp>
      <p:sp>
        <p:nvSpPr>
          <p:cNvPr id="2" name="コンテンツ プレースホルダー 1">
            <a:extLst>
              <a:ext uri="{FF2B5EF4-FFF2-40B4-BE49-F238E27FC236}">
                <a16:creationId xmlns:a16="http://schemas.microsoft.com/office/drawing/2014/main" id="{65DD0DB5-BE01-4AAD-A01B-092FD2FBBDC5}"/>
              </a:ext>
            </a:extLst>
          </p:cNvPr>
          <p:cNvSpPr>
            <a:spLocks noGrp="1"/>
          </p:cNvSpPr>
          <p:nvPr>
            <p:ph idx="1"/>
          </p:nvPr>
        </p:nvSpPr>
        <p:spPr>
          <a:xfrm>
            <a:off x="609598" y="1230924"/>
            <a:ext cx="8311664" cy="4810440"/>
          </a:xfrm>
        </p:spPr>
        <p:txBody>
          <a:bodyPr/>
          <a:lstStyle/>
          <a:p>
            <a:r>
              <a:rPr kumimoji="1" lang="ja-JP" altLang="en-US" sz="2400" dirty="0"/>
              <a:t>研修時は「</a:t>
            </a:r>
            <a:r>
              <a:rPr kumimoji="1" lang="ja-JP" altLang="en-US" sz="1800" b="1" dirty="0"/>
              <a:t>マイクオフ</a:t>
            </a:r>
            <a:r>
              <a:rPr kumimoji="1" lang="ja-JP" altLang="en-US" sz="2400" dirty="0"/>
              <a:t>（ミュート）」・「</a:t>
            </a:r>
            <a:r>
              <a:rPr kumimoji="1" lang="ja-JP" altLang="en-US" sz="1800" b="1" dirty="0">
                <a:solidFill>
                  <a:srgbClr val="FF0000"/>
                </a:solidFill>
              </a:rPr>
              <a:t>カメラオン</a:t>
            </a:r>
            <a:r>
              <a:rPr kumimoji="1" lang="ja-JP" altLang="en-US" sz="2400" dirty="0"/>
              <a:t>」を基本とします。</a:t>
            </a:r>
            <a:endParaRPr kumimoji="1" lang="en-US" altLang="ja-JP" sz="2400" dirty="0"/>
          </a:p>
          <a:p>
            <a:r>
              <a:rPr kumimoji="1" lang="ja-JP" altLang="en-US" sz="2400" dirty="0"/>
              <a:t>画面左下のマイクのオン・オフ、カメラのオン・オフの切替はアイコンをクリックすることによって変わります。</a:t>
            </a:r>
            <a:endParaRPr kumimoji="1" lang="en-US" altLang="ja-JP" sz="2400" dirty="0"/>
          </a:p>
        </p:txBody>
      </p:sp>
      <p:pic>
        <p:nvPicPr>
          <p:cNvPr id="4" name="図 3">
            <a:extLst>
              <a:ext uri="{FF2B5EF4-FFF2-40B4-BE49-F238E27FC236}">
                <a16:creationId xmlns:a16="http://schemas.microsoft.com/office/drawing/2014/main" id="{0ABF53B2-2694-46B0-B2BD-B927385D1F45}"/>
              </a:ext>
            </a:extLst>
          </p:cNvPr>
          <p:cNvPicPr>
            <a:picLocks/>
          </p:cNvPicPr>
          <p:nvPr/>
        </p:nvPicPr>
        <p:blipFill rotWithShape="1">
          <a:blip r:embed="rId2"/>
          <a:srcRect r="50941"/>
          <a:stretch/>
        </p:blipFill>
        <p:spPr>
          <a:xfrm>
            <a:off x="1077127" y="2896080"/>
            <a:ext cx="1059672" cy="720000"/>
          </a:xfrm>
          <a:prstGeom prst="rect">
            <a:avLst/>
          </a:prstGeom>
        </p:spPr>
      </p:pic>
      <p:pic>
        <p:nvPicPr>
          <p:cNvPr id="5" name="図 4">
            <a:extLst>
              <a:ext uri="{FF2B5EF4-FFF2-40B4-BE49-F238E27FC236}">
                <a16:creationId xmlns:a16="http://schemas.microsoft.com/office/drawing/2014/main" id="{E5A5BE9A-AE86-49B3-BBF1-57BFF94E65EC}"/>
              </a:ext>
            </a:extLst>
          </p:cNvPr>
          <p:cNvPicPr>
            <a:picLocks/>
          </p:cNvPicPr>
          <p:nvPr/>
        </p:nvPicPr>
        <p:blipFill rotWithShape="1">
          <a:blip r:embed="rId3"/>
          <a:srcRect r="54304"/>
          <a:stretch/>
        </p:blipFill>
        <p:spPr>
          <a:xfrm>
            <a:off x="1025188" y="4666421"/>
            <a:ext cx="1100327" cy="720000"/>
          </a:xfrm>
          <a:prstGeom prst="rect">
            <a:avLst/>
          </a:prstGeom>
        </p:spPr>
      </p:pic>
      <p:sp>
        <p:nvSpPr>
          <p:cNvPr id="6" name="テキスト ボックス 5">
            <a:extLst>
              <a:ext uri="{FF2B5EF4-FFF2-40B4-BE49-F238E27FC236}">
                <a16:creationId xmlns:a16="http://schemas.microsoft.com/office/drawing/2014/main" id="{7F20B248-73BA-47D5-A5C5-05A1931C499D}"/>
              </a:ext>
            </a:extLst>
          </p:cNvPr>
          <p:cNvSpPr txBox="1"/>
          <p:nvPr/>
        </p:nvSpPr>
        <p:spPr>
          <a:xfrm>
            <a:off x="425319" y="3747717"/>
            <a:ext cx="2475047" cy="715089"/>
          </a:xfrm>
          <a:prstGeom prst="wedgeRoundRectCallout">
            <a:avLst>
              <a:gd name="adj1" fmla="val -39521"/>
              <a:gd name="adj2" fmla="val -6215"/>
              <a:gd name="adj3" fmla="val 16667"/>
            </a:avLst>
          </a:prstGeom>
          <a:solidFill>
            <a:schemeClr val="bg1"/>
          </a:solidFill>
          <a:ln w="38100">
            <a:solidFill>
              <a:srgbClr val="FF0000"/>
            </a:solidFill>
          </a:ln>
        </p:spPr>
        <p:txBody>
          <a:bodyPr wrap="square" rtlCol="0">
            <a:spAutoFit/>
          </a:bodyPr>
          <a:lstStyle/>
          <a:p>
            <a:pPr algn="ctr"/>
            <a:r>
              <a:rPr kumimoji="1" lang="ja-JP" altLang="en-US" dirty="0">
                <a:solidFill>
                  <a:schemeClr val="tx2">
                    <a:lumMod val="60000"/>
                    <a:lumOff val="40000"/>
                  </a:schemeClr>
                </a:solidFill>
              </a:rPr>
              <a:t>マイク</a:t>
            </a:r>
            <a:r>
              <a:rPr kumimoji="1" lang="en-US" altLang="ja-JP" dirty="0">
                <a:solidFill>
                  <a:schemeClr val="tx2">
                    <a:lumMod val="60000"/>
                    <a:lumOff val="40000"/>
                  </a:schemeClr>
                </a:solidFill>
              </a:rPr>
              <a:t>On</a:t>
            </a:r>
          </a:p>
          <a:p>
            <a:r>
              <a:rPr kumimoji="1" lang="ja-JP" altLang="en-US" dirty="0">
                <a:solidFill>
                  <a:schemeClr val="tx2">
                    <a:lumMod val="60000"/>
                    <a:lumOff val="40000"/>
                  </a:schemeClr>
                </a:solidFill>
              </a:rPr>
              <a:t>（自分の声が聞こえる）</a:t>
            </a:r>
          </a:p>
        </p:txBody>
      </p:sp>
      <p:pic>
        <p:nvPicPr>
          <p:cNvPr id="8" name="図 7">
            <a:extLst>
              <a:ext uri="{FF2B5EF4-FFF2-40B4-BE49-F238E27FC236}">
                <a16:creationId xmlns:a16="http://schemas.microsoft.com/office/drawing/2014/main" id="{812D39EA-DBB1-47E5-B906-584A1A72474D}"/>
              </a:ext>
            </a:extLst>
          </p:cNvPr>
          <p:cNvPicPr>
            <a:picLocks/>
          </p:cNvPicPr>
          <p:nvPr/>
        </p:nvPicPr>
        <p:blipFill>
          <a:blip r:embed="rId4"/>
          <a:stretch>
            <a:fillRect/>
          </a:stretch>
        </p:blipFill>
        <p:spPr>
          <a:xfrm>
            <a:off x="6492993" y="3728404"/>
            <a:ext cx="2160000" cy="720000"/>
          </a:xfrm>
          <a:prstGeom prst="rect">
            <a:avLst/>
          </a:prstGeom>
        </p:spPr>
      </p:pic>
      <p:sp>
        <p:nvSpPr>
          <p:cNvPr id="9" name="テキスト ボックス 8">
            <a:extLst>
              <a:ext uri="{FF2B5EF4-FFF2-40B4-BE49-F238E27FC236}">
                <a16:creationId xmlns:a16="http://schemas.microsoft.com/office/drawing/2014/main" id="{EA1D28C1-0109-481B-B9C0-EA9431B8A62F}"/>
              </a:ext>
            </a:extLst>
          </p:cNvPr>
          <p:cNvSpPr txBox="1"/>
          <p:nvPr/>
        </p:nvSpPr>
        <p:spPr>
          <a:xfrm>
            <a:off x="6417438" y="4649626"/>
            <a:ext cx="2311110" cy="408623"/>
          </a:xfrm>
          <a:prstGeom prst="wedgeRoundRectCallout">
            <a:avLst>
              <a:gd name="adj1" fmla="val -27131"/>
              <a:gd name="adj2" fmla="val -43772"/>
              <a:gd name="adj3" fmla="val 16667"/>
            </a:avLst>
          </a:prstGeom>
          <a:solidFill>
            <a:schemeClr val="bg1"/>
          </a:solidFill>
          <a:ln w="38100">
            <a:solidFill>
              <a:srgbClr val="FF0000"/>
            </a:solidFill>
          </a:ln>
        </p:spPr>
        <p:txBody>
          <a:bodyPr wrap="square" rtlCol="0">
            <a:spAutoFit/>
          </a:bodyPr>
          <a:lstStyle/>
          <a:p>
            <a:r>
              <a:rPr kumimoji="1" lang="ja-JP" altLang="en-US" dirty="0">
                <a:solidFill>
                  <a:schemeClr val="tx2">
                    <a:lumMod val="60000"/>
                    <a:lumOff val="40000"/>
                  </a:schemeClr>
                </a:solidFill>
              </a:rPr>
              <a:t>マイク</a:t>
            </a:r>
            <a:r>
              <a:rPr kumimoji="1" lang="en-US" altLang="ja-JP" dirty="0">
                <a:solidFill>
                  <a:schemeClr val="tx2">
                    <a:lumMod val="60000"/>
                    <a:lumOff val="40000"/>
                  </a:schemeClr>
                </a:solidFill>
              </a:rPr>
              <a:t>Off</a:t>
            </a:r>
            <a:r>
              <a:rPr kumimoji="1" lang="ja-JP" altLang="en-US" dirty="0">
                <a:solidFill>
                  <a:schemeClr val="tx2">
                    <a:lumMod val="60000"/>
                    <a:lumOff val="40000"/>
                  </a:schemeClr>
                </a:solidFill>
              </a:rPr>
              <a:t>　ビデオ</a:t>
            </a:r>
            <a:r>
              <a:rPr kumimoji="1" lang="en-US" altLang="ja-JP" dirty="0">
                <a:solidFill>
                  <a:schemeClr val="tx2">
                    <a:lumMod val="60000"/>
                    <a:lumOff val="40000"/>
                  </a:schemeClr>
                </a:solidFill>
              </a:rPr>
              <a:t>On</a:t>
            </a:r>
          </a:p>
        </p:txBody>
      </p:sp>
      <p:sp>
        <p:nvSpPr>
          <p:cNvPr id="11" name="テキスト ボックス 10">
            <a:extLst>
              <a:ext uri="{FF2B5EF4-FFF2-40B4-BE49-F238E27FC236}">
                <a16:creationId xmlns:a16="http://schemas.microsoft.com/office/drawing/2014/main" id="{99308619-D52F-4884-BACF-0EEB7AD6F9AA}"/>
              </a:ext>
            </a:extLst>
          </p:cNvPr>
          <p:cNvSpPr txBox="1"/>
          <p:nvPr/>
        </p:nvSpPr>
        <p:spPr>
          <a:xfrm>
            <a:off x="6742600" y="3114834"/>
            <a:ext cx="1737180" cy="408623"/>
          </a:xfrm>
          <a:prstGeom prst="wedgeRoundRectCallout">
            <a:avLst>
              <a:gd name="adj1" fmla="val -27131"/>
              <a:gd name="adj2" fmla="val -43772"/>
              <a:gd name="adj3" fmla="val 16667"/>
            </a:avLst>
          </a:prstGeom>
          <a:solidFill>
            <a:schemeClr val="bg1"/>
          </a:solidFill>
          <a:ln w="38100">
            <a:solidFill>
              <a:srgbClr val="FF0000"/>
            </a:solidFill>
          </a:ln>
        </p:spPr>
        <p:txBody>
          <a:bodyPr wrap="square" rtlCol="0">
            <a:spAutoFit/>
          </a:bodyPr>
          <a:lstStyle/>
          <a:p>
            <a:r>
              <a:rPr kumimoji="1" lang="ja-JP" altLang="en-US" b="1" dirty="0">
                <a:solidFill>
                  <a:schemeClr val="tx2">
                    <a:lumMod val="60000"/>
                    <a:lumOff val="40000"/>
                  </a:schemeClr>
                </a:solidFill>
              </a:rPr>
              <a:t>研修中の基本</a:t>
            </a:r>
            <a:endParaRPr kumimoji="1" lang="en-US" altLang="ja-JP" b="1" dirty="0">
              <a:solidFill>
                <a:schemeClr val="tx2">
                  <a:lumMod val="60000"/>
                  <a:lumOff val="40000"/>
                </a:schemeClr>
              </a:solidFill>
            </a:endParaRPr>
          </a:p>
        </p:txBody>
      </p:sp>
      <p:sp>
        <p:nvSpPr>
          <p:cNvPr id="12" name="テキスト ボックス 11">
            <a:extLst>
              <a:ext uri="{FF2B5EF4-FFF2-40B4-BE49-F238E27FC236}">
                <a16:creationId xmlns:a16="http://schemas.microsoft.com/office/drawing/2014/main" id="{BF2F551D-F68F-45E8-956D-2AAD6E5B45B1}"/>
              </a:ext>
            </a:extLst>
          </p:cNvPr>
          <p:cNvSpPr txBox="1"/>
          <p:nvPr/>
        </p:nvSpPr>
        <p:spPr>
          <a:xfrm>
            <a:off x="554811" y="3110283"/>
            <a:ext cx="554195" cy="523220"/>
          </a:xfrm>
          <a:prstGeom prst="rect">
            <a:avLst/>
          </a:prstGeom>
          <a:noFill/>
        </p:spPr>
        <p:txBody>
          <a:bodyPr wrap="square" rtlCol="0">
            <a:spAutoFit/>
          </a:bodyPr>
          <a:lstStyle/>
          <a:p>
            <a:r>
              <a:rPr kumimoji="1" lang="ja-JP" altLang="en-US" sz="2800" b="1" dirty="0">
                <a:solidFill>
                  <a:srgbClr val="FF0000"/>
                </a:solidFill>
              </a:rPr>
              <a:t>①</a:t>
            </a:r>
            <a:endParaRPr kumimoji="1" lang="ja-JP" altLang="en-US" b="1" dirty="0">
              <a:solidFill>
                <a:srgbClr val="FF0000"/>
              </a:solidFill>
            </a:endParaRPr>
          </a:p>
        </p:txBody>
      </p:sp>
      <p:sp>
        <p:nvSpPr>
          <p:cNvPr id="14" name="テキスト ボックス 13">
            <a:extLst>
              <a:ext uri="{FF2B5EF4-FFF2-40B4-BE49-F238E27FC236}">
                <a16:creationId xmlns:a16="http://schemas.microsoft.com/office/drawing/2014/main" id="{21BCAB05-5E0D-4273-9BEA-75B96C789612}"/>
              </a:ext>
            </a:extLst>
          </p:cNvPr>
          <p:cNvSpPr txBox="1"/>
          <p:nvPr/>
        </p:nvSpPr>
        <p:spPr>
          <a:xfrm>
            <a:off x="6229738" y="3015477"/>
            <a:ext cx="554195" cy="523220"/>
          </a:xfrm>
          <a:prstGeom prst="rect">
            <a:avLst/>
          </a:prstGeom>
          <a:noFill/>
        </p:spPr>
        <p:txBody>
          <a:bodyPr wrap="square" rtlCol="0">
            <a:spAutoFit/>
          </a:bodyPr>
          <a:lstStyle/>
          <a:p>
            <a:r>
              <a:rPr kumimoji="1" lang="ja-JP" altLang="en-US" sz="2800" b="1" dirty="0">
                <a:solidFill>
                  <a:srgbClr val="FF0000"/>
                </a:solidFill>
              </a:rPr>
              <a:t>③</a:t>
            </a:r>
            <a:endParaRPr kumimoji="1" lang="ja-JP" altLang="en-US" b="1" dirty="0">
              <a:solidFill>
                <a:srgbClr val="FF0000"/>
              </a:solidFill>
            </a:endParaRPr>
          </a:p>
        </p:txBody>
      </p:sp>
      <p:pic>
        <p:nvPicPr>
          <p:cNvPr id="15" name="図 14">
            <a:extLst>
              <a:ext uri="{FF2B5EF4-FFF2-40B4-BE49-F238E27FC236}">
                <a16:creationId xmlns:a16="http://schemas.microsoft.com/office/drawing/2014/main" id="{F7BC0AD3-ACCC-4B2B-ABB2-F79E650CCB09}"/>
              </a:ext>
            </a:extLst>
          </p:cNvPr>
          <p:cNvPicPr>
            <a:picLocks/>
          </p:cNvPicPr>
          <p:nvPr/>
        </p:nvPicPr>
        <p:blipFill rotWithShape="1">
          <a:blip r:embed="rId2"/>
          <a:srcRect l="49059"/>
          <a:stretch/>
        </p:blipFill>
        <p:spPr>
          <a:xfrm>
            <a:off x="3964926" y="2896080"/>
            <a:ext cx="1100327" cy="720000"/>
          </a:xfrm>
          <a:prstGeom prst="rect">
            <a:avLst/>
          </a:prstGeom>
        </p:spPr>
      </p:pic>
      <p:pic>
        <p:nvPicPr>
          <p:cNvPr id="16" name="図 15">
            <a:extLst>
              <a:ext uri="{FF2B5EF4-FFF2-40B4-BE49-F238E27FC236}">
                <a16:creationId xmlns:a16="http://schemas.microsoft.com/office/drawing/2014/main" id="{49BDC133-45E9-495E-A670-1E8248350521}"/>
              </a:ext>
            </a:extLst>
          </p:cNvPr>
          <p:cNvPicPr>
            <a:picLocks/>
          </p:cNvPicPr>
          <p:nvPr/>
        </p:nvPicPr>
        <p:blipFill rotWithShape="1">
          <a:blip r:embed="rId3"/>
          <a:srcRect l="49059"/>
          <a:stretch/>
        </p:blipFill>
        <p:spPr>
          <a:xfrm>
            <a:off x="3964848" y="4709710"/>
            <a:ext cx="1100328" cy="720000"/>
          </a:xfrm>
          <a:prstGeom prst="rect">
            <a:avLst/>
          </a:prstGeom>
        </p:spPr>
      </p:pic>
      <p:sp>
        <p:nvSpPr>
          <p:cNvPr id="17" name="テキスト ボックス 16">
            <a:extLst>
              <a:ext uri="{FF2B5EF4-FFF2-40B4-BE49-F238E27FC236}">
                <a16:creationId xmlns:a16="http://schemas.microsoft.com/office/drawing/2014/main" id="{F41CE07C-72AA-4862-9EC9-A87EB1DF83F7}"/>
              </a:ext>
            </a:extLst>
          </p:cNvPr>
          <p:cNvSpPr txBox="1"/>
          <p:nvPr/>
        </p:nvSpPr>
        <p:spPr>
          <a:xfrm>
            <a:off x="3277488" y="3747717"/>
            <a:ext cx="2475047" cy="715089"/>
          </a:xfrm>
          <a:prstGeom prst="wedgeRoundRectCallout">
            <a:avLst>
              <a:gd name="adj1" fmla="val -39521"/>
              <a:gd name="adj2" fmla="val -6215"/>
              <a:gd name="adj3" fmla="val 16667"/>
            </a:avLst>
          </a:prstGeom>
          <a:solidFill>
            <a:schemeClr val="bg1"/>
          </a:solidFill>
          <a:ln w="38100">
            <a:solidFill>
              <a:srgbClr val="FF0000"/>
            </a:solidFill>
          </a:ln>
        </p:spPr>
        <p:txBody>
          <a:bodyPr wrap="square" rtlCol="0">
            <a:spAutoFit/>
          </a:bodyPr>
          <a:lstStyle/>
          <a:p>
            <a:pPr algn="ctr"/>
            <a:r>
              <a:rPr kumimoji="1" lang="ja-JP" altLang="en-US" dirty="0">
                <a:solidFill>
                  <a:schemeClr val="tx2">
                    <a:lumMod val="60000"/>
                    <a:lumOff val="40000"/>
                  </a:schemeClr>
                </a:solidFill>
              </a:rPr>
              <a:t>ビデオ</a:t>
            </a:r>
            <a:r>
              <a:rPr kumimoji="1" lang="en-US" altLang="ja-JP" dirty="0">
                <a:solidFill>
                  <a:schemeClr val="tx2">
                    <a:lumMod val="60000"/>
                    <a:lumOff val="40000"/>
                  </a:schemeClr>
                </a:solidFill>
              </a:rPr>
              <a:t>On</a:t>
            </a:r>
          </a:p>
          <a:p>
            <a:pPr algn="ctr"/>
            <a:r>
              <a:rPr kumimoji="1" lang="ja-JP" altLang="en-US" dirty="0">
                <a:solidFill>
                  <a:schemeClr val="tx2">
                    <a:lumMod val="60000"/>
                    <a:lumOff val="40000"/>
                  </a:schemeClr>
                </a:solidFill>
              </a:rPr>
              <a:t>（自分の顔が映る）</a:t>
            </a:r>
          </a:p>
        </p:txBody>
      </p:sp>
      <p:sp>
        <p:nvSpPr>
          <p:cNvPr id="18" name="テキスト ボックス 17">
            <a:extLst>
              <a:ext uri="{FF2B5EF4-FFF2-40B4-BE49-F238E27FC236}">
                <a16:creationId xmlns:a16="http://schemas.microsoft.com/office/drawing/2014/main" id="{15940E63-1930-4B7E-AE1E-99150109D7AF}"/>
              </a:ext>
            </a:extLst>
          </p:cNvPr>
          <p:cNvSpPr txBox="1"/>
          <p:nvPr/>
        </p:nvSpPr>
        <p:spPr>
          <a:xfrm>
            <a:off x="222052" y="5481388"/>
            <a:ext cx="2769822" cy="715089"/>
          </a:xfrm>
          <a:prstGeom prst="wedgeRoundRectCallout">
            <a:avLst>
              <a:gd name="adj1" fmla="val -39521"/>
              <a:gd name="adj2" fmla="val -6215"/>
              <a:gd name="adj3" fmla="val 16667"/>
            </a:avLst>
          </a:prstGeom>
          <a:solidFill>
            <a:schemeClr val="bg1"/>
          </a:solidFill>
          <a:ln w="38100">
            <a:solidFill>
              <a:srgbClr val="FF0000"/>
            </a:solidFill>
          </a:ln>
        </p:spPr>
        <p:txBody>
          <a:bodyPr wrap="square" rtlCol="0">
            <a:spAutoFit/>
          </a:bodyPr>
          <a:lstStyle/>
          <a:p>
            <a:pPr algn="ctr"/>
            <a:r>
              <a:rPr kumimoji="1" lang="ja-JP" altLang="en-US" dirty="0">
                <a:solidFill>
                  <a:schemeClr val="tx2">
                    <a:lumMod val="60000"/>
                    <a:lumOff val="40000"/>
                  </a:schemeClr>
                </a:solidFill>
              </a:rPr>
              <a:t>マイク</a:t>
            </a:r>
            <a:r>
              <a:rPr kumimoji="1" lang="en-US" altLang="ja-JP" dirty="0">
                <a:solidFill>
                  <a:schemeClr val="tx2">
                    <a:lumMod val="60000"/>
                    <a:lumOff val="40000"/>
                  </a:schemeClr>
                </a:solidFill>
              </a:rPr>
              <a:t>Off</a:t>
            </a:r>
          </a:p>
          <a:p>
            <a:r>
              <a:rPr kumimoji="1" lang="ja-JP" altLang="en-US" dirty="0">
                <a:solidFill>
                  <a:schemeClr val="tx2">
                    <a:lumMod val="60000"/>
                    <a:lumOff val="40000"/>
                  </a:schemeClr>
                </a:solidFill>
              </a:rPr>
              <a:t>（自分の声が聞こえない）</a:t>
            </a:r>
          </a:p>
        </p:txBody>
      </p:sp>
      <p:sp>
        <p:nvSpPr>
          <p:cNvPr id="13" name="テキスト ボックス 12">
            <a:extLst>
              <a:ext uri="{FF2B5EF4-FFF2-40B4-BE49-F238E27FC236}">
                <a16:creationId xmlns:a16="http://schemas.microsoft.com/office/drawing/2014/main" id="{99B24D9D-4D09-4B9C-98EF-1B48F8880D34}"/>
              </a:ext>
            </a:extLst>
          </p:cNvPr>
          <p:cNvSpPr txBox="1"/>
          <p:nvPr/>
        </p:nvSpPr>
        <p:spPr>
          <a:xfrm>
            <a:off x="3459937" y="3055172"/>
            <a:ext cx="554195" cy="523220"/>
          </a:xfrm>
          <a:prstGeom prst="rect">
            <a:avLst/>
          </a:prstGeom>
          <a:noFill/>
        </p:spPr>
        <p:txBody>
          <a:bodyPr wrap="square" rtlCol="0">
            <a:spAutoFit/>
          </a:bodyPr>
          <a:lstStyle/>
          <a:p>
            <a:r>
              <a:rPr kumimoji="1" lang="ja-JP" altLang="en-US" sz="2800" b="1" dirty="0">
                <a:solidFill>
                  <a:srgbClr val="FF0000"/>
                </a:solidFill>
              </a:rPr>
              <a:t>②</a:t>
            </a:r>
            <a:endParaRPr kumimoji="1" lang="ja-JP" altLang="en-US" b="1" dirty="0">
              <a:solidFill>
                <a:srgbClr val="FF0000"/>
              </a:solidFill>
            </a:endParaRPr>
          </a:p>
        </p:txBody>
      </p:sp>
      <p:sp>
        <p:nvSpPr>
          <p:cNvPr id="19" name="テキスト ボックス 18">
            <a:extLst>
              <a:ext uri="{FF2B5EF4-FFF2-40B4-BE49-F238E27FC236}">
                <a16:creationId xmlns:a16="http://schemas.microsoft.com/office/drawing/2014/main" id="{F09EFD0E-82EA-4D09-836D-EBFA4C775AD8}"/>
              </a:ext>
            </a:extLst>
          </p:cNvPr>
          <p:cNvSpPr txBox="1"/>
          <p:nvPr/>
        </p:nvSpPr>
        <p:spPr>
          <a:xfrm>
            <a:off x="3130178" y="5522222"/>
            <a:ext cx="2769822" cy="715089"/>
          </a:xfrm>
          <a:prstGeom prst="wedgeRoundRectCallout">
            <a:avLst>
              <a:gd name="adj1" fmla="val -39521"/>
              <a:gd name="adj2" fmla="val -6215"/>
              <a:gd name="adj3" fmla="val 16667"/>
            </a:avLst>
          </a:prstGeom>
          <a:solidFill>
            <a:schemeClr val="bg1"/>
          </a:solidFill>
          <a:ln w="38100">
            <a:solidFill>
              <a:srgbClr val="FF0000"/>
            </a:solidFill>
          </a:ln>
        </p:spPr>
        <p:txBody>
          <a:bodyPr wrap="square" rtlCol="0">
            <a:spAutoFit/>
          </a:bodyPr>
          <a:lstStyle/>
          <a:p>
            <a:pPr algn="ctr"/>
            <a:r>
              <a:rPr kumimoji="1" lang="ja-JP" altLang="en-US" dirty="0">
                <a:solidFill>
                  <a:schemeClr val="tx2">
                    <a:lumMod val="60000"/>
                    <a:lumOff val="40000"/>
                  </a:schemeClr>
                </a:solidFill>
              </a:rPr>
              <a:t>ビデオ</a:t>
            </a:r>
            <a:r>
              <a:rPr kumimoji="1" lang="en-US" altLang="ja-JP" dirty="0">
                <a:solidFill>
                  <a:schemeClr val="tx2">
                    <a:lumMod val="60000"/>
                    <a:lumOff val="40000"/>
                  </a:schemeClr>
                </a:solidFill>
              </a:rPr>
              <a:t>Off</a:t>
            </a:r>
          </a:p>
          <a:p>
            <a:pPr algn="ctr"/>
            <a:r>
              <a:rPr kumimoji="1" lang="ja-JP" altLang="en-US" dirty="0">
                <a:solidFill>
                  <a:schemeClr val="tx2">
                    <a:lumMod val="60000"/>
                    <a:lumOff val="40000"/>
                  </a:schemeClr>
                </a:solidFill>
              </a:rPr>
              <a:t>（自分の顔が映らない）</a:t>
            </a:r>
          </a:p>
        </p:txBody>
      </p:sp>
    </p:spTree>
    <p:extLst>
      <p:ext uri="{BB962C8B-B14F-4D97-AF65-F5344CB8AC3E}">
        <p14:creationId xmlns:p14="http://schemas.microsoft.com/office/powerpoint/2010/main" val="952344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48980C3-D5DB-4108-A5A1-C147DCEEBE0B}"/>
              </a:ext>
            </a:extLst>
          </p:cNvPr>
          <p:cNvSpPr>
            <a:spLocks noGrp="1"/>
          </p:cNvSpPr>
          <p:nvPr>
            <p:ph type="title"/>
          </p:nvPr>
        </p:nvSpPr>
        <p:spPr/>
        <p:txBody>
          <a:bodyPr/>
          <a:lstStyle/>
          <a:p>
            <a:pPr lvl="1"/>
            <a:r>
              <a:rPr lang="ja-JP" altLang="en-US" sz="3200" dirty="0">
                <a:solidFill>
                  <a:schemeClr val="accent2"/>
                </a:solidFill>
                <a:latin typeface="+mj-lt"/>
                <a:ea typeface="+mj-ea"/>
                <a:cs typeface="+mj-cs"/>
              </a:rPr>
              <a:t>③チャット機能</a:t>
            </a:r>
          </a:p>
        </p:txBody>
      </p:sp>
      <p:sp>
        <p:nvSpPr>
          <p:cNvPr id="2" name="コンテンツ プレースホルダー 1">
            <a:extLst>
              <a:ext uri="{FF2B5EF4-FFF2-40B4-BE49-F238E27FC236}">
                <a16:creationId xmlns:a16="http://schemas.microsoft.com/office/drawing/2014/main" id="{E4E40FE2-289E-4BE7-B873-A1C575EEB610}"/>
              </a:ext>
            </a:extLst>
          </p:cNvPr>
          <p:cNvSpPr>
            <a:spLocks noGrp="1"/>
          </p:cNvSpPr>
          <p:nvPr>
            <p:ph idx="1"/>
          </p:nvPr>
        </p:nvSpPr>
        <p:spPr/>
        <p:txBody>
          <a:bodyPr/>
          <a:lstStyle/>
          <a:p>
            <a:r>
              <a:rPr kumimoji="1" lang="ja-JP" altLang="en-US" dirty="0"/>
              <a:t>チャットボタンを押す</a:t>
            </a:r>
            <a:endParaRPr kumimoji="1" lang="en-US" altLang="ja-JP" dirty="0"/>
          </a:p>
          <a:p>
            <a:r>
              <a:rPr lang="ja-JP" altLang="en-US" dirty="0"/>
              <a:t>チャットのボックスが開く</a:t>
            </a:r>
            <a:endParaRPr kumimoji="1" lang="en-US" altLang="ja-JP" dirty="0"/>
          </a:p>
          <a:p>
            <a:r>
              <a:rPr kumimoji="1" lang="ja-JP" altLang="en-US" dirty="0"/>
              <a:t>メッセージを入力</a:t>
            </a:r>
            <a:br>
              <a:rPr kumimoji="1" lang="en-US" altLang="ja-JP" dirty="0"/>
            </a:br>
            <a:r>
              <a:rPr kumimoji="1" lang="en-US" altLang="ja-JP" dirty="0"/>
              <a:t>Enter </a:t>
            </a:r>
            <a:r>
              <a:rPr kumimoji="1" lang="ja-JP" altLang="en-US" dirty="0"/>
              <a:t>で送信</a:t>
            </a:r>
            <a:endParaRPr kumimoji="1" lang="en-US" altLang="ja-JP" dirty="0"/>
          </a:p>
          <a:p>
            <a:r>
              <a:rPr kumimoji="1" lang="ja-JP" altLang="en-US" dirty="0"/>
              <a:t>複数行を送りたい</a:t>
            </a:r>
            <a:br>
              <a:rPr kumimoji="1" lang="en-US" altLang="ja-JP" dirty="0"/>
            </a:br>
            <a:r>
              <a:rPr kumimoji="1" lang="en-US" altLang="ja-JP" sz="2400" dirty="0" err="1">
                <a:solidFill>
                  <a:schemeClr val="tx2">
                    <a:lumMod val="60000"/>
                    <a:lumOff val="40000"/>
                  </a:schemeClr>
                </a:solidFill>
              </a:rPr>
              <a:t>Shift+Enter</a:t>
            </a:r>
            <a:br>
              <a:rPr kumimoji="1" lang="en-US" altLang="ja-JP" sz="2400" dirty="0">
                <a:solidFill>
                  <a:schemeClr val="tx2">
                    <a:lumMod val="60000"/>
                    <a:lumOff val="40000"/>
                  </a:schemeClr>
                </a:solidFill>
              </a:rPr>
            </a:br>
            <a:r>
              <a:rPr kumimoji="1" lang="ja-JP" altLang="en-US" sz="2400" dirty="0"/>
              <a:t>を押す</a:t>
            </a:r>
            <a:endParaRPr kumimoji="1" lang="ja-JP" altLang="en-US" dirty="0"/>
          </a:p>
        </p:txBody>
      </p:sp>
      <p:pic>
        <p:nvPicPr>
          <p:cNvPr id="4" name="図 3">
            <a:extLst>
              <a:ext uri="{FF2B5EF4-FFF2-40B4-BE49-F238E27FC236}">
                <a16:creationId xmlns:a16="http://schemas.microsoft.com/office/drawing/2014/main" id="{39FF9D92-2E8E-4166-BD69-1E024D47945D}"/>
              </a:ext>
            </a:extLst>
          </p:cNvPr>
          <p:cNvPicPr>
            <a:picLocks noChangeAspect="1"/>
          </p:cNvPicPr>
          <p:nvPr/>
        </p:nvPicPr>
        <p:blipFill>
          <a:blip r:embed="rId2"/>
          <a:stretch>
            <a:fillRect/>
          </a:stretch>
        </p:blipFill>
        <p:spPr>
          <a:xfrm>
            <a:off x="2165140" y="5731837"/>
            <a:ext cx="4239217" cy="514422"/>
          </a:xfrm>
          <a:prstGeom prst="rect">
            <a:avLst/>
          </a:prstGeom>
        </p:spPr>
      </p:pic>
      <p:sp>
        <p:nvSpPr>
          <p:cNvPr id="7" name="四角形: 角を丸くする 6">
            <a:extLst>
              <a:ext uri="{FF2B5EF4-FFF2-40B4-BE49-F238E27FC236}">
                <a16:creationId xmlns:a16="http://schemas.microsoft.com/office/drawing/2014/main" id="{F4E12DEA-DFA9-4A26-A818-46FEFB44B43D}"/>
              </a:ext>
            </a:extLst>
          </p:cNvPr>
          <p:cNvSpPr/>
          <p:nvPr/>
        </p:nvSpPr>
        <p:spPr bwMode="auto">
          <a:xfrm>
            <a:off x="3235804" y="5722888"/>
            <a:ext cx="595287" cy="514421"/>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pic>
        <p:nvPicPr>
          <p:cNvPr id="12" name="図 11">
            <a:extLst>
              <a:ext uri="{FF2B5EF4-FFF2-40B4-BE49-F238E27FC236}">
                <a16:creationId xmlns:a16="http://schemas.microsoft.com/office/drawing/2014/main" id="{B55CDE83-712B-480E-884E-599807398ECD}"/>
              </a:ext>
            </a:extLst>
          </p:cNvPr>
          <p:cNvPicPr>
            <a:picLocks noChangeAspect="1"/>
          </p:cNvPicPr>
          <p:nvPr/>
        </p:nvPicPr>
        <p:blipFill>
          <a:blip r:embed="rId3"/>
          <a:stretch>
            <a:fillRect/>
          </a:stretch>
        </p:blipFill>
        <p:spPr>
          <a:xfrm>
            <a:off x="3964306" y="1538826"/>
            <a:ext cx="3362794" cy="3620005"/>
          </a:xfrm>
          <a:prstGeom prst="rect">
            <a:avLst/>
          </a:prstGeom>
          <a:ln>
            <a:solidFill>
              <a:schemeClr val="tx1"/>
            </a:solidFill>
          </a:ln>
        </p:spPr>
      </p:pic>
      <p:sp>
        <p:nvSpPr>
          <p:cNvPr id="9" name="四角形: 角を丸くする 8">
            <a:extLst>
              <a:ext uri="{FF2B5EF4-FFF2-40B4-BE49-F238E27FC236}">
                <a16:creationId xmlns:a16="http://schemas.microsoft.com/office/drawing/2014/main" id="{C8543D82-CAF2-43F4-957B-12CD6BA414E1}"/>
              </a:ext>
            </a:extLst>
          </p:cNvPr>
          <p:cNvSpPr/>
          <p:nvPr/>
        </p:nvSpPr>
        <p:spPr bwMode="auto">
          <a:xfrm>
            <a:off x="3995100" y="4352678"/>
            <a:ext cx="3249294" cy="788257"/>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chemeClr val="tx1"/>
              </a:solidFill>
              <a:effectLst/>
              <a:latin typeface="Arial" charset="0"/>
              <a:ea typeface="ＭＳ Ｐゴシック" pitchFamily="50" charset="-128"/>
            </a:endParaRPr>
          </a:p>
        </p:txBody>
      </p:sp>
      <p:sp>
        <p:nvSpPr>
          <p:cNvPr id="15" name="矢印: 右 14">
            <a:extLst>
              <a:ext uri="{FF2B5EF4-FFF2-40B4-BE49-F238E27FC236}">
                <a16:creationId xmlns:a16="http://schemas.microsoft.com/office/drawing/2014/main" id="{99484A6E-BDC4-4F7D-86F4-781FEE48D101}"/>
              </a:ext>
            </a:extLst>
          </p:cNvPr>
          <p:cNvSpPr/>
          <p:nvPr/>
        </p:nvSpPr>
        <p:spPr bwMode="auto">
          <a:xfrm>
            <a:off x="3533447" y="1990901"/>
            <a:ext cx="494684" cy="514421"/>
          </a:xfrm>
          <a:prstGeom prst="rightArrow">
            <a:avLst/>
          </a:prstGeom>
          <a:solidFill>
            <a:srgbClr val="FFFF00"/>
          </a:solidFill>
          <a:ln w="9525" cap="flat" cmpd="sng" algn="ctr">
            <a:solidFill>
              <a:schemeClr val="tx2">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4109931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27AB022-E100-484D-BDE6-9256C4C93DEF}"/>
              </a:ext>
            </a:extLst>
          </p:cNvPr>
          <p:cNvSpPr>
            <a:spLocks noGrp="1"/>
          </p:cNvSpPr>
          <p:nvPr>
            <p:ph type="title"/>
          </p:nvPr>
        </p:nvSpPr>
        <p:spPr>
          <a:xfrm>
            <a:off x="609599" y="609600"/>
            <a:ext cx="6716359" cy="659802"/>
          </a:xfrm>
        </p:spPr>
        <p:txBody>
          <a:bodyPr/>
          <a:lstStyle/>
          <a:p>
            <a:r>
              <a:rPr lang="ja-JP" altLang="en-US" sz="3200" dirty="0"/>
              <a:t>④動画の視聴</a:t>
            </a:r>
          </a:p>
        </p:txBody>
      </p:sp>
      <p:sp>
        <p:nvSpPr>
          <p:cNvPr id="2" name="コンテンツ プレースホルダー 1">
            <a:extLst>
              <a:ext uri="{FF2B5EF4-FFF2-40B4-BE49-F238E27FC236}">
                <a16:creationId xmlns:a16="http://schemas.microsoft.com/office/drawing/2014/main" id="{234FFF77-9965-44A1-8D07-F7CF6EC6F112}"/>
              </a:ext>
            </a:extLst>
          </p:cNvPr>
          <p:cNvSpPr>
            <a:spLocks noGrp="1"/>
          </p:cNvSpPr>
          <p:nvPr>
            <p:ph idx="1"/>
          </p:nvPr>
        </p:nvSpPr>
        <p:spPr>
          <a:xfrm>
            <a:off x="609599" y="1488613"/>
            <a:ext cx="7209184" cy="3880773"/>
          </a:xfrm>
        </p:spPr>
        <p:txBody>
          <a:bodyPr>
            <a:normAutofit/>
          </a:bodyPr>
          <a:lstStyle/>
          <a:p>
            <a:r>
              <a:rPr kumimoji="1" lang="ja-JP" altLang="en-US" dirty="0"/>
              <a:t>研修中に動画を見ることがあります。</a:t>
            </a:r>
            <a:endParaRPr kumimoji="1" lang="en-US" altLang="ja-JP" dirty="0"/>
          </a:p>
          <a:p>
            <a:r>
              <a:rPr kumimoji="1" lang="ja-JP" altLang="en-US" dirty="0"/>
              <a:t>その際は、「表示」をクリックして</a:t>
            </a:r>
            <a:r>
              <a:rPr kumimoji="1" lang="ja-JP" altLang="en-US" b="1" dirty="0">
                <a:solidFill>
                  <a:srgbClr val="FF0000"/>
                </a:solidFill>
              </a:rPr>
              <a:t>「スピーカービュー」</a:t>
            </a:r>
            <a:r>
              <a:rPr kumimoji="1" lang="ja-JP" altLang="en-US" dirty="0"/>
              <a:t>にしてください</a:t>
            </a:r>
            <a:endParaRPr lang="en-US" altLang="ja-JP" dirty="0"/>
          </a:p>
          <a:p>
            <a:pPr marL="0" indent="0">
              <a:buNone/>
            </a:pPr>
            <a:endParaRPr kumimoji="1" lang="en-US" altLang="ja-JP" dirty="0"/>
          </a:p>
          <a:p>
            <a:r>
              <a:rPr kumimoji="1" lang="ja-JP" altLang="en-US" b="1" dirty="0">
                <a:solidFill>
                  <a:srgbClr val="FF0000"/>
                </a:solidFill>
              </a:rPr>
              <a:t>動画の視聴確認テスト</a:t>
            </a:r>
            <a:endParaRPr kumimoji="1" lang="en-US" altLang="ja-JP" b="1" dirty="0">
              <a:solidFill>
                <a:srgbClr val="FF0000"/>
              </a:solidFill>
            </a:endParaRPr>
          </a:p>
          <a:p>
            <a:pPr lvl="1"/>
            <a:r>
              <a:rPr kumimoji="1" lang="ja-JP" altLang="en-US" b="1" dirty="0">
                <a:solidFill>
                  <a:srgbClr val="FF0000"/>
                </a:solidFill>
              </a:rPr>
              <a:t>スムーズに動画が流れているか？</a:t>
            </a:r>
            <a:endParaRPr kumimoji="1" lang="en-US" altLang="ja-JP" b="1" dirty="0">
              <a:solidFill>
                <a:srgbClr val="FF0000"/>
              </a:solidFill>
            </a:endParaRPr>
          </a:p>
          <a:p>
            <a:pPr lvl="1"/>
            <a:r>
              <a:rPr kumimoji="1" lang="ja-JP" altLang="en-US" b="1" dirty="0">
                <a:solidFill>
                  <a:srgbClr val="FF0000"/>
                </a:solidFill>
              </a:rPr>
              <a:t>音声は聞こえるか？</a:t>
            </a:r>
            <a:endParaRPr kumimoji="1" lang="en-US" altLang="ja-JP" b="1" dirty="0">
              <a:solidFill>
                <a:srgbClr val="FF0000"/>
              </a:solidFill>
            </a:endParaRPr>
          </a:p>
          <a:p>
            <a:pPr lvl="1"/>
            <a:endParaRPr lang="en-US" altLang="ja-JP" b="1" dirty="0">
              <a:solidFill>
                <a:srgbClr val="FF0000"/>
              </a:solidFill>
            </a:endParaRPr>
          </a:p>
          <a:p>
            <a:pPr lvl="1"/>
            <a:r>
              <a:rPr kumimoji="1" lang="ja-JP" altLang="en-US" b="1" dirty="0">
                <a:solidFill>
                  <a:srgbClr val="FF0000"/>
                </a:solidFill>
              </a:rPr>
              <a:t>スムーズに動画が流れない場合は、</a:t>
            </a:r>
            <a:r>
              <a:rPr lang="ja-JP" altLang="en-US" b="1" dirty="0">
                <a:solidFill>
                  <a:srgbClr val="FF0000"/>
                </a:solidFill>
              </a:rPr>
              <a:t>講義</a:t>
            </a:r>
            <a:r>
              <a:rPr kumimoji="1" lang="ja-JP" altLang="en-US" b="1" dirty="0">
                <a:solidFill>
                  <a:srgbClr val="FF0000"/>
                </a:solidFill>
              </a:rPr>
              <a:t>に支障をきたしますので、対応方法を別途相談させていただきます。</a:t>
            </a:r>
            <a:endParaRPr kumimoji="1" lang="en-US" altLang="ja-JP" b="1" dirty="0">
              <a:solidFill>
                <a:srgbClr val="FF0000"/>
              </a:solidFill>
            </a:endParaRPr>
          </a:p>
        </p:txBody>
      </p:sp>
    </p:spTree>
    <p:extLst>
      <p:ext uri="{BB962C8B-B14F-4D97-AF65-F5344CB8AC3E}">
        <p14:creationId xmlns:p14="http://schemas.microsoft.com/office/powerpoint/2010/main" val="759613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330800F7-8E15-4C80-BA55-B1C60465AB8D}"/>
              </a:ext>
            </a:extLst>
          </p:cNvPr>
          <p:cNvPicPr>
            <a:picLocks noChangeAspect="1"/>
          </p:cNvPicPr>
          <p:nvPr/>
        </p:nvPicPr>
        <p:blipFill>
          <a:blip r:embed="rId2"/>
          <a:stretch>
            <a:fillRect/>
          </a:stretch>
        </p:blipFill>
        <p:spPr>
          <a:xfrm>
            <a:off x="4772830" y="3834702"/>
            <a:ext cx="2781300" cy="2895600"/>
          </a:xfrm>
          <a:prstGeom prst="rect">
            <a:avLst/>
          </a:prstGeom>
        </p:spPr>
      </p:pic>
      <p:pic>
        <p:nvPicPr>
          <p:cNvPr id="5" name="図 4">
            <a:extLst>
              <a:ext uri="{FF2B5EF4-FFF2-40B4-BE49-F238E27FC236}">
                <a16:creationId xmlns:a16="http://schemas.microsoft.com/office/drawing/2014/main" id="{5BA3E20D-A64D-4DA9-BFBE-9249CF48C053}"/>
              </a:ext>
            </a:extLst>
          </p:cNvPr>
          <p:cNvPicPr>
            <a:picLocks noChangeAspect="1"/>
          </p:cNvPicPr>
          <p:nvPr/>
        </p:nvPicPr>
        <p:blipFill>
          <a:blip r:embed="rId2"/>
          <a:stretch>
            <a:fillRect/>
          </a:stretch>
        </p:blipFill>
        <p:spPr>
          <a:xfrm>
            <a:off x="1118046" y="3802602"/>
            <a:ext cx="2781300" cy="2895600"/>
          </a:xfrm>
          <a:prstGeom prst="rect">
            <a:avLst/>
          </a:prstGeom>
        </p:spPr>
      </p:pic>
      <p:sp>
        <p:nvSpPr>
          <p:cNvPr id="3" name="タイトル 2">
            <a:extLst>
              <a:ext uri="{FF2B5EF4-FFF2-40B4-BE49-F238E27FC236}">
                <a16:creationId xmlns:a16="http://schemas.microsoft.com/office/drawing/2014/main" id="{E526B39B-920C-4AFE-A6D9-97730A17EBD2}"/>
              </a:ext>
            </a:extLst>
          </p:cNvPr>
          <p:cNvSpPr>
            <a:spLocks noGrp="1"/>
          </p:cNvSpPr>
          <p:nvPr>
            <p:ph type="title"/>
          </p:nvPr>
        </p:nvSpPr>
        <p:spPr>
          <a:xfrm>
            <a:off x="338302" y="390749"/>
            <a:ext cx="8357463" cy="863813"/>
          </a:xfrm>
        </p:spPr>
        <p:txBody>
          <a:bodyPr/>
          <a:lstStyle/>
          <a:p>
            <a:r>
              <a:rPr lang="ja-JP" altLang="en-US" sz="3200" dirty="0"/>
              <a:t>⑤</a:t>
            </a:r>
            <a:r>
              <a:rPr kumimoji="1" lang="ja-JP" altLang="en-US" sz="3200" dirty="0"/>
              <a:t>ファイルの送信</a:t>
            </a:r>
            <a:r>
              <a:rPr kumimoji="1" lang="ja-JP" altLang="en-US" sz="2000" dirty="0"/>
              <a:t>（送受信が不可の事業所もあります）</a:t>
            </a:r>
            <a:endParaRPr kumimoji="1" lang="ja-JP" altLang="en-US" dirty="0"/>
          </a:p>
        </p:txBody>
      </p:sp>
      <p:sp>
        <p:nvSpPr>
          <p:cNvPr id="2" name="コンテンツ プレースホルダー 1">
            <a:extLst>
              <a:ext uri="{FF2B5EF4-FFF2-40B4-BE49-F238E27FC236}">
                <a16:creationId xmlns:a16="http://schemas.microsoft.com/office/drawing/2014/main" id="{CCAAF4F4-1C73-4FFF-A6B8-CF11B8157F0F}"/>
              </a:ext>
            </a:extLst>
          </p:cNvPr>
          <p:cNvSpPr>
            <a:spLocks noGrp="1"/>
          </p:cNvSpPr>
          <p:nvPr>
            <p:ph idx="1"/>
          </p:nvPr>
        </p:nvSpPr>
        <p:spPr>
          <a:xfrm>
            <a:off x="338302" y="1254562"/>
            <a:ext cx="8707086" cy="5325532"/>
          </a:xfrm>
        </p:spPr>
        <p:txBody>
          <a:bodyPr/>
          <a:lstStyle/>
          <a:p>
            <a:r>
              <a:rPr kumimoji="1" lang="ja-JP" altLang="en-US" sz="2000" dirty="0"/>
              <a:t>事務局より追加資料等</a:t>
            </a:r>
            <a:r>
              <a:rPr lang="ja-JP" altLang="en-US" sz="2000" dirty="0"/>
              <a:t>の</a:t>
            </a:r>
            <a:r>
              <a:rPr kumimoji="1" lang="ja-JP" altLang="en-US" sz="2000" dirty="0"/>
              <a:t>ファイルが送られることがあります。</a:t>
            </a:r>
            <a:endParaRPr kumimoji="1" lang="en-US" altLang="ja-JP" sz="2000" dirty="0"/>
          </a:p>
          <a:p>
            <a:pPr marL="0" indent="0">
              <a:buNone/>
            </a:pPr>
            <a:endParaRPr kumimoji="1" lang="en-US" altLang="ja-JP" sz="2000" dirty="0"/>
          </a:p>
          <a:p>
            <a:pPr marL="457200" indent="-457200">
              <a:buFont typeface="+mj-ea"/>
              <a:buAutoNum type="circleNumDbPlain"/>
            </a:pPr>
            <a:r>
              <a:rPr kumimoji="1" lang="en-US" altLang="ja-JP" sz="2000" dirty="0"/>
              <a:t>word</a:t>
            </a:r>
            <a:r>
              <a:rPr kumimoji="1" lang="ja-JP" altLang="en-US" sz="2000" dirty="0"/>
              <a:t>、</a:t>
            </a:r>
            <a:r>
              <a:rPr kumimoji="1" lang="en-US" altLang="ja-JP" sz="2000" dirty="0"/>
              <a:t>Excel</a:t>
            </a:r>
            <a:r>
              <a:rPr kumimoji="1" lang="ja-JP" altLang="en-US" sz="2000" dirty="0"/>
              <a:t>ファイル→</a:t>
            </a:r>
            <a:r>
              <a:rPr kumimoji="1" lang="ja-JP" altLang="en-US" sz="2000" dirty="0">
                <a:solidFill>
                  <a:srgbClr val="FF0000"/>
                </a:solidFill>
              </a:rPr>
              <a:t>クリックしてダウンロード</a:t>
            </a:r>
            <a:r>
              <a:rPr kumimoji="1" lang="ja-JP" altLang="en-US" sz="2000" dirty="0"/>
              <a:t>→名前をつけて保存</a:t>
            </a:r>
            <a:endParaRPr kumimoji="1" lang="en-US" altLang="ja-JP" sz="2000" dirty="0"/>
          </a:p>
          <a:p>
            <a:pPr marL="0" indent="0">
              <a:buNone/>
            </a:pPr>
            <a:endParaRPr kumimoji="1" lang="en-US" altLang="ja-JP" sz="2000" dirty="0"/>
          </a:p>
          <a:p>
            <a:pPr marL="457200" indent="-457200">
              <a:buFont typeface="+mj-ea"/>
              <a:buAutoNum type="circleNumDbPlain"/>
            </a:pPr>
            <a:r>
              <a:rPr kumimoji="1" lang="en-US" altLang="ja-JP" sz="2000" dirty="0"/>
              <a:t>PDF</a:t>
            </a:r>
            <a:r>
              <a:rPr kumimoji="1" lang="ja-JP" altLang="en-US" sz="2000" dirty="0"/>
              <a:t>ファイル</a:t>
            </a:r>
            <a:r>
              <a:rPr kumimoji="1" lang="en-US" altLang="ja-JP" sz="2000" dirty="0"/>
              <a:t>…</a:t>
            </a:r>
            <a:r>
              <a:rPr kumimoji="1" lang="ja-JP" altLang="en-US" sz="2000" dirty="0">
                <a:solidFill>
                  <a:srgbClr val="FF0000"/>
                </a:solidFill>
              </a:rPr>
              <a:t>クリックして開く</a:t>
            </a:r>
            <a:r>
              <a:rPr kumimoji="1" lang="ja-JP" altLang="en-US" sz="2000" dirty="0"/>
              <a:t>→</a:t>
            </a:r>
            <a:r>
              <a:rPr kumimoji="1" lang="en-US" altLang="ja-JP" sz="2000" dirty="0"/>
              <a:t>PDF</a:t>
            </a:r>
            <a:r>
              <a:rPr kumimoji="1" lang="ja-JP" altLang="en-US" sz="2000" dirty="0"/>
              <a:t>ファイルが開かれる</a:t>
            </a:r>
            <a:endParaRPr kumimoji="1" lang="en-US" altLang="ja-JP" sz="2000" dirty="0"/>
          </a:p>
          <a:p>
            <a:endParaRPr kumimoji="1" lang="ja-JP" altLang="en-US" sz="2400" dirty="0"/>
          </a:p>
        </p:txBody>
      </p:sp>
      <p:sp>
        <p:nvSpPr>
          <p:cNvPr id="10" name="テキスト ボックス 9">
            <a:extLst>
              <a:ext uri="{FF2B5EF4-FFF2-40B4-BE49-F238E27FC236}">
                <a16:creationId xmlns:a16="http://schemas.microsoft.com/office/drawing/2014/main" id="{429310A6-7BB6-486D-A373-F97F906C3142}"/>
              </a:ext>
            </a:extLst>
          </p:cNvPr>
          <p:cNvSpPr txBox="1"/>
          <p:nvPr/>
        </p:nvSpPr>
        <p:spPr>
          <a:xfrm>
            <a:off x="563851" y="3384063"/>
            <a:ext cx="554195" cy="523220"/>
          </a:xfrm>
          <a:prstGeom prst="rect">
            <a:avLst/>
          </a:prstGeom>
          <a:noFill/>
        </p:spPr>
        <p:txBody>
          <a:bodyPr wrap="square" rtlCol="0">
            <a:spAutoFit/>
          </a:bodyPr>
          <a:lstStyle/>
          <a:p>
            <a:r>
              <a:rPr kumimoji="1" lang="ja-JP" altLang="en-US" sz="2800" b="1" dirty="0">
                <a:solidFill>
                  <a:srgbClr val="FF0000"/>
                </a:solidFill>
              </a:rPr>
              <a:t>①</a:t>
            </a:r>
            <a:endParaRPr kumimoji="1" lang="ja-JP" altLang="en-US" b="1" dirty="0">
              <a:solidFill>
                <a:srgbClr val="FF0000"/>
              </a:solidFill>
            </a:endParaRPr>
          </a:p>
        </p:txBody>
      </p:sp>
      <p:sp>
        <p:nvSpPr>
          <p:cNvPr id="11" name="テキスト ボックス 10">
            <a:extLst>
              <a:ext uri="{FF2B5EF4-FFF2-40B4-BE49-F238E27FC236}">
                <a16:creationId xmlns:a16="http://schemas.microsoft.com/office/drawing/2014/main" id="{B7CBDAE1-707F-4BF4-87BE-C60EBCF5AB16}"/>
              </a:ext>
            </a:extLst>
          </p:cNvPr>
          <p:cNvSpPr txBox="1"/>
          <p:nvPr/>
        </p:nvSpPr>
        <p:spPr>
          <a:xfrm>
            <a:off x="4182736" y="3428998"/>
            <a:ext cx="538339" cy="523220"/>
          </a:xfrm>
          <a:prstGeom prst="rect">
            <a:avLst/>
          </a:prstGeom>
          <a:noFill/>
        </p:spPr>
        <p:txBody>
          <a:bodyPr wrap="square" rtlCol="0">
            <a:spAutoFit/>
          </a:bodyPr>
          <a:lstStyle/>
          <a:p>
            <a:r>
              <a:rPr kumimoji="1" lang="ja-JP" altLang="en-US" sz="2800" b="1" dirty="0">
                <a:solidFill>
                  <a:srgbClr val="FF0000"/>
                </a:solidFill>
              </a:rPr>
              <a:t>②</a:t>
            </a:r>
            <a:endParaRPr kumimoji="1" lang="ja-JP" altLang="en-US" b="1" dirty="0">
              <a:solidFill>
                <a:srgbClr val="FF0000"/>
              </a:solidFill>
            </a:endParaRPr>
          </a:p>
        </p:txBody>
      </p:sp>
      <p:sp>
        <p:nvSpPr>
          <p:cNvPr id="8" name="四角形: 角を丸くする 7">
            <a:extLst>
              <a:ext uri="{FF2B5EF4-FFF2-40B4-BE49-F238E27FC236}">
                <a16:creationId xmlns:a16="http://schemas.microsoft.com/office/drawing/2014/main" id="{763D1057-697F-4E18-9B3E-E7E5ED8A1CF6}"/>
              </a:ext>
            </a:extLst>
          </p:cNvPr>
          <p:cNvSpPr/>
          <p:nvPr/>
        </p:nvSpPr>
        <p:spPr bwMode="auto">
          <a:xfrm>
            <a:off x="968846" y="4215322"/>
            <a:ext cx="2543313" cy="51006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12" name="四角形: 角を丸くする 11">
            <a:extLst>
              <a:ext uri="{FF2B5EF4-FFF2-40B4-BE49-F238E27FC236}">
                <a16:creationId xmlns:a16="http://schemas.microsoft.com/office/drawing/2014/main" id="{E42C6AF1-1EF4-408B-BE40-64A115EFEDE8}"/>
              </a:ext>
            </a:extLst>
          </p:cNvPr>
          <p:cNvSpPr/>
          <p:nvPr/>
        </p:nvSpPr>
        <p:spPr bwMode="auto">
          <a:xfrm>
            <a:off x="4785040" y="4227583"/>
            <a:ext cx="2543313" cy="51006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3092950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A3BD198-62FC-4528-9F9B-19C915521586}"/>
              </a:ext>
            </a:extLst>
          </p:cNvPr>
          <p:cNvSpPr>
            <a:spLocks noGrp="1"/>
          </p:cNvSpPr>
          <p:nvPr>
            <p:ph type="title"/>
          </p:nvPr>
        </p:nvSpPr>
        <p:spPr>
          <a:xfrm>
            <a:off x="784793" y="211941"/>
            <a:ext cx="6816680" cy="850106"/>
          </a:xfrm>
        </p:spPr>
        <p:txBody>
          <a:bodyPr>
            <a:normAutofit fontScale="90000"/>
          </a:bodyPr>
          <a:lstStyle/>
          <a:p>
            <a:r>
              <a:rPr kumimoji="1" lang="ja-JP" altLang="en-US" sz="3200" dirty="0"/>
              <a:t>①養成研修のオンライン開催について</a:t>
            </a:r>
          </a:p>
        </p:txBody>
      </p:sp>
      <p:sp>
        <p:nvSpPr>
          <p:cNvPr id="2" name="コンテンツ プレースホルダー 1">
            <a:extLst>
              <a:ext uri="{FF2B5EF4-FFF2-40B4-BE49-F238E27FC236}">
                <a16:creationId xmlns:a16="http://schemas.microsoft.com/office/drawing/2014/main" id="{711A94EF-20AE-46CD-95A2-FB9E40A57B77}"/>
              </a:ext>
            </a:extLst>
          </p:cNvPr>
          <p:cNvSpPr>
            <a:spLocks noGrp="1"/>
          </p:cNvSpPr>
          <p:nvPr>
            <p:ph idx="1"/>
          </p:nvPr>
        </p:nvSpPr>
        <p:spPr>
          <a:xfrm>
            <a:off x="149284" y="1385213"/>
            <a:ext cx="8650471" cy="3707702"/>
          </a:xfrm>
        </p:spPr>
        <p:txBody>
          <a:bodyPr>
            <a:normAutofit/>
          </a:bodyPr>
          <a:lstStyle/>
          <a:p>
            <a:r>
              <a:rPr kumimoji="1" lang="ja-JP" altLang="en-US" dirty="0"/>
              <a:t>ジョブコーチは現場で支援を行うことが本旨であり、養成研修は理論を実践にどう応用させていくかを伝えるものであるため、引き続き対面型での研修が基本であると考える。演習は相互作用やグループダイナミックスを活かして行うことがあるべき姿であり、実習は実際に現場を見ることに勝るものはない。しかし、今般のコロナ渦や今後何らかの状況により 、養成研修が実施できずに</a:t>
            </a:r>
            <a:r>
              <a:rPr kumimoji="1" lang="ja-JP" altLang="en-US" b="1" dirty="0">
                <a:solidFill>
                  <a:srgbClr val="FF0000"/>
                </a:solidFill>
              </a:rPr>
              <a:t>ジョブコーチの養成が中断してしまうという事態を避けるため</a:t>
            </a:r>
            <a:r>
              <a:rPr kumimoji="1" lang="ja-JP" altLang="en-US" dirty="0"/>
              <a:t>には、何らかの</a:t>
            </a:r>
            <a:r>
              <a:rPr kumimoji="1" lang="ja-JP" altLang="en-US" b="1" dirty="0">
                <a:solidFill>
                  <a:srgbClr val="FF0000"/>
                </a:solidFill>
              </a:rPr>
              <a:t>特例的な措置</a:t>
            </a:r>
            <a:r>
              <a:rPr kumimoji="1" lang="ja-JP" altLang="en-US" dirty="0"/>
              <a:t>を検討しておくことが求められる。</a:t>
            </a:r>
            <a:endParaRPr kumimoji="1" lang="en-US" altLang="ja-JP" dirty="0"/>
          </a:p>
          <a:p>
            <a:endParaRPr kumimoji="1" lang="en-US" altLang="ja-JP" dirty="0"/>
          </a:p>
          <a:p>
            <a:pPr marL="0" indent="0" algn="l">
              <a:buNone/>
            </a:pPr>
            <a:endParaRPr lang="ja-JP" altLang="en-US" sz="18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marL="0" indent="0" algn="r">
              <a:buNone/>
            </a:pPr>
            <a:r>
              <a:rPr lang="ja-JP" altLang="en-US" sz="2100" b="0" i="0" u="none" strike="noStrike" baseline="0" dirty="0">
                <a:solidFill>
                  <a:srgbClr val="000000"/>
                </a:solidFill>
                <a:latin typeface="ＭＳ ゴシック" panose="020B0609070205080204" pitchFamily="49" charset="-128"/>
                <a:ea typeface="ＭＳ ゴシック" panose="020B0609070205080204" pitchFamily="49" charset="-128"/>
              </a:rPr>
              <a:t>（</a:t>
            </a:r>
            <a:endParaRPr kumimoji="1" lang="ja-JP" altLang="en-US" sz="2600" dirty="0"/>
          </a:p>
        </p:txBody>
      </p:sp>
      <p:sp>
        <p:nvSpPr>
          <p:cNvPr id="4" name="テキスト ボックス 3">
            <a:extLst>
              <a:ext uri="{FF2B5EF4-FFF2-40B4-BE49-F238E27FC236}">
                <a16:creationId xmlns:a16="http://schemas.microsoft.com/office/drawing/2014/main" id="{55894404-5D9A-48F9-B392-5CF9731B20F0}"/>
              </a:ext>
            </a:extLst>
          </p:cNvPr>
          <p:cNvSpPr txBox="1"/>
          <p:nvPr/>
        </p:nvSpPr>
        <p:spPr>
          <a:xfrm>
            <a:off x="825328" y="738881"/>
            <a:ext cx="6735609" cy="646331"/>
          </a:xfrm>
          <a:prstGeom prst="rect">
            <a:avLst/>
          </a:prstGeom>
          <a:noFill/>
        </p:spPr>
        <p:txBody>
          <a:bodyPr wrap="square" rtlCol="0">
            <a:spAutoFit/>
          </a:bodyPr>
          <a:lstStyle/>
          <a:p>
            <a:pPr algn="ctr"/>
            <a:r>
              <a:rPr lang="ja-JP" altLang="en-US" sz="1800" b="0" i="0" u="none" strike="noStrike" baseline="0" dirty="0">
                <a:solidFill>
                  <a:srgbClr val="000000"/>
                </a:solidFill>
                <a:latin typeface="ＭＳ ゴシック" panose="020B0609070205080204" pitchFamily="49" charset="-128"/>
                <a:ea typeface="ＭＳ ゴシック" panose="020B0609070205080204" pitchFamily="49" charset="-128"/>
              </a:rPr>
              <a:t>「職場適応援助者養成研修のあり方に関する研究会」</a:t>
            </a:r>
            <a:endParaRPr lang="en-US" altLang="ja-JP" sz="18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algn="ctr"/>
            <a:r>
              <a:rPr lang="ja-JP" altLang="en-US" sz="1800" b="0" i="0" u="none" strike="noStrike" baseline="0" dirty="0">
                <a:solidFill>
                  <a:srgbClr val="000000"/>
                </a:solidFill>
                <a:latin typeface="ＭＳ ゴシック" panose="020B0609070205080204" pitchFamily="49" charset="-128"/>
                <a:ea typeface="ＭＳ ゴシック" panose="020B0609070205080204" pitchFamily="49" charset="-128"/>
              </a:rPr>
              <a:t>報告書</a:t>
            </a:r>
            <a:r>
              <a:rPr lang="en-US" altLang="ja-JP" sz="1800" b="0" i="0" u="none" strike="noStrike" baseline="0" dirty="0">
                <a:solidFill>
                  <a:srgbClr val="000000"/>
                </a:solidFill>
                <a:latin typeface="ＭＳ ゴシック" panose="020B0609070205080204" pitchFamily="49" charset="-128"/>
                <a:ea typeface="ＭＳ ゴシック" panose="020B0609070205080204" pitchFamily="49" charset="-128"/>
              </a:rPr>
              <a:t>(2021</a:t>
            </a:r>
            <a:r>
              <a:rPr lang="ja-JP" altLang="en-US" sz="1800" b="0" i="0" u="none" strike="noStrike" baseline="0" dirty="0">
                <a:solidFill>
                  <a:srgbClr val="000000"/>
                </a:solidFill>
                <a:latin typeface="ＭＳ ゴシック" panose="020B0609070205080204" pitchFamily="49" charset="-128"/>
                <a:ea typeface="ＭＳ ゴシック" panose="020B0609070205080204" pitchFamily="49" charset="-128"/>
              </a:rPr>
              <a:t>年</a:t>
            </a:r>
            <a:r>
              <a:rPr lang="en-US" altLang="ja-JP" sz="1800" b="0" i="0" u="none" strike="noStrike" baseline="0" dirty="0">
                <a:solidFill>
                  <a:srgbClr val="000000"/>
                </a:solidFill>
                <a:latin typeface="ＭＳ ゴシック" panose="020B0609070205080204" pitchFamily="49" charset="-128"/>
                <a:ea typeface="ＭＳ ゴシック" panose="020B0609070205080204" pitchFamily="49" charset="-128"/>
              </a:rPr>
              <a:t>3</a:t>
            </a:r>
            <a:r>
              <a:rPr lang="ja-JP" altLang="en-US" sz="1800" b="0" i="0" u="none" strike="noStrike" baseline="0" dirty="0">
                <a:solidFill>
                  <a:srgbClr val="000000"/>
                </a:solidFill>
                <a:latin typeface="ＭＳ ゴシック" panose="020B0609070205080204" pitchFamily="49" charset="-128"/>
                <a:ea typeface="ＭＳ ゴシック" panose="020B0609070205080204" pitchFamily="49" charset="-128"/>
              </a:rPr>
              <a:t>月）記載</a:t>
            </a:r>
            <a:endParaRPr kumimoji="1" lang="ja-JP" altLang="en-US" dirty="0"/>
          </a:p>
        </p:txBody>
      </p:sp>
      <p:sp>
        <p:nvSpPr>
          <p:cNvPr id="5" name="テキスト ボックス 4">
            <a:extLst>
              <a:ext uri="{FF2B5EF4-FFF2-40B4-BE49-F238E27FC236}">
                <a16:creationId xmlns:a16="http://schemas.microsoft.com/office/drawing/2014/main" id="{014BEAB7-33BD-4742-949E-9FC05E09CFA4}"/>
              </a:ext>
            </a:extLst>
          </p:cNvPr>
          <p:cNvSpPr txBox="1"/>
          <p:nvPr/>
        </p:nvSpPr>
        <p:spPr>
          <a:xfrm>
            <a:off x="666312" y="4375792"/>
            <a:ext cx="7616414" cy="2308324"/>
          </a:xfrm>
          <a:prstGeom prst="rect">
            <a:avLst/>
          </a:prstGeom>
          <a:noFill/>
        </p:spPr>
        <p:txBody>
          <a:bodyPr wrap="square" rtlCol="0">
            <a:spAutoFit/>
          </a:bodyPr>
          <a:lstStyle/>
          <a:p>
            <a:r>
              <a:rPr lang="ja-JP" altLang="en-US" dirty="0"/>
              <a:t>１ 研修実施に係る要件</a:t>
            </a:r>
            <a:endParaRPr lang="en-US" altLang="ja-JP" dirty="0"/>
          </a:p>
          <a:p>
            <a:r>
              <a:rPr lang="en-US" altLang="ja-JP" dirty="0"/>
              <a:t>(5) </a:t>
            </a:r>
            <a:r>
              <a:rPr lang="ja-JP" altLang="en-US" dirty="0"/>
              <a:t>研修実施方法</a:t>
            </a:r>
            <a:endParaRPr lang="en-US" altLang="ja-JP" dirty="0"/>
          </a:p>
          <a:p>
            <a:r>
              <a:rPr lang="ja-JP" altLang="en-US" dirty="0"/>
              <a:t>五 講義、演習及び事例研究については、オンライン（映像及び音声の送受</a:t>
            </a:r>
          </a:p>
          <a:p>
            <a:r>
              <a:rPr lang="ja-JP" altLang="en-US" dirty="0"/>
              <a:t>信により相手の状態を相互に認識しながら講義等をする方法）で行うこと</a:t>
            </a:r>
          </a:p>
          <a:p>
            <a:r>
              <a:rPr lang="ja-JP" altLang="en-US" dirty="0"/>
              <a:t>ができるが、次の点を確保して行うこと。</a:t>
            </a:r>
          </a:p>
          <a:p>
            <a:r>
              <a:rPr lang="ja-JP" altLang="en-US" dirty="0"/>
              <a:t>① リアルタイムでの受講であること。</a:t>
            </a:r>
          </a:p>
          <a:p>
            <a:r>
              <a:rPr lang="ja-JP" altLang="en-US" dirty="0"/>
              <a:t>② 双方向性が担保されていること</a:t>
            </a:r>
            <a:endParaRPr lang="en-US" altLang="ja-JP" dirty="0"/>
          </a:p>
          <a:p>
            <a:r>
              <a:rPr lang="ja-JP" altLang="en-US" dirty="0"/>
              <a:t>③ 参加状況を把握できること</a:t>
            </a:r>
            <a:endParaRPr kumimoji="1" lang="ja-JP" altLang="en-US" dirty="0"/>
          </a:p>
        </p:txBody>
      </p:sp>
      <p:sp>
        <p:nvSpPr>
          <p:cNvPr id="6" name="テキスト ボックス 5">
            <a:extLst>
              <a:ext uri="{FF2B5EF4-FFF2-40B4-BE49-F238E27FC236}">
                <a16:creationId xmlns:a16="http://schemas.microsoft.com/office/drawing/2014/main" id="{262AF813-68C1-44F4-839D-DC5094E3D5C2}"/>
              </a:ext>
            </a:extLst>
          </p:cNvPr>
          <p:cNvSpPr txBox="1"/>
          <p:nvPr/>
        </p:nvSpPr>
        <p:spPr>
          <a:xfrm>
            <a:off x="956213" y="3612966"/>
            <a:ext cx="6735609" cy="646331"/>
          </a:xfrm>
          <a:prstGeom prst="rect">
            <a:avLst/>
          </a:prstGeom>
          <a:noFill/>
        </p:spPr>
        <p:txBody>
          <a:bodyPr wrap="square" rtlCol="0">
            <a:spAutoFit/>
          </a:bodyPr>
          <a:lstStyle/>
          <a:p>
            <a:pPr algn="ctr"/>
            <a:r>
              <a:rPr lang="ja-JP" altLang="en-US" dirty="0"/>
              <a:t>厚生労働大臣が定める職場適応援助者養成研修実施要領</a:t>
            </a:r>
            <a:endParaRPr lang="en-US" altLang="ja-JP" dirty="0"/>
          </a:p>
          <a:p>
            <a:pPr algn="ctr"/>
            <a:r>
              <a:rPr kumimoji="1" lang="ja-JP" altLang="en-US" dirty="0"/>
              <a:t>令和５年３月３１日改訂記載</a:t>
            </a:r>
          </a:p>
        </p:txBody>
      </p:sp>
    </p:spTree>
    <p:extLst>
      <p:ext uri="{BB962C8B-B14F-4D97-AF65-F5344CB8AC3E}">
        <p14:creationId xmlns:p14="http://schemas.microsoft.com/office/powerpoint/2010/main" val="2508755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B93F8DC-5AD9-4E36-993C-931042C24D76}"/>
              </a:ext>
            </a:extLst>
          </p:cNvPr>
          <p:cNvSpPr>
            <a:spLocks noGrp="1"/>
          </p:cNvSpPr>
          <p:nvPr>
            <p:ph type="title"/>
          </p:nvPr>
        </p:nvSpPr>
        <p:spPr>
          <a:xfrm>
            <a:off x="609599" y="481106"/>
            <a:ext cx="6347713" cy="621552"/>
          </a:xfrm>
        </p:spPr>
        <p:txBody>
          <a:bodyPr/>
          <a:lstStyle/>
          <a:p>
            <a:r>
              <a:rPr lang="ja-JP" altLang="en-US" sz="3200" dirty="0"/>
              <a:t>オンライン研修参加にあたって</a:t>
            </a:r>
          </a:p>
        </p:txBody>
      </p:sp>
      <p:sp>
        <p:nvSpPr>
          <p:cNvPr id="2" name="コンテンツ プレースホルダー 1">
            <a:extLst>
              <a:ext uri="{FF2B5EF4-FFF2-40B4-BE49-F238E27FC236}">
                <a16:creationId xmlns:a16="http://schemas.microsoft.com/office/drawing/2014/main" id="{DDDEFFBA-34B7-45FB-8646-7C0E1213745F}"/>
              </a:ext>
            </a:extLst>
          </p:cNvPr>
          <p:cNvSpPr>
            <a:spLocks noGrp="1"/>
          </p:cNvSpPr>
          <p:nvPr>
            <p:ph idx="1"/>
          </p:nvPr>
        </p:nvSpPr>
        <p:spPr>
          <a:xfrm>
            <a:off x="340658" y="1350683"/>
            <a:ext cx="8193742" cy="5507317"/>
          </a:xfrm>
        </p:spPr>
        <p:txBody>
          <a:bodyPr>
            <a:normAutofit fontScale="55000" lnSpcReduction="20000"/>
          </a:bodyPr>
          <a:lstStyle/>
          <a:p>
            <a:r>
              <a:rPr kumimoji="1" lang="ja-JP" altLang="en-US" sz="3300" dirty="0">
                <a:solidFill>
                  <a:srgbClr val="FF0000"/>
                </a:solidFill>
              </a:rPr>
              <a:t>研修期間中、参加状況の確認のため、録画（レコーディング）を行います。</a:t>
            </a:r>
            <a:endParaRPr kumimoji="1" lang="en-US" altLang="ja-JP" sz="3300" dirty="0">
              <a:solidFill>
                <a:srgbClr val="FF0000"/>
              </a:solidFill>
            </a:endParaRPr>
          </a:p>
          <a:p>
            <a:endParaRPr kumimoji="1" lang="en-US" altLang="ja-JP" sz="3300" dirty="0">
              <a:solidFill>
                <a:srgbClr val="FF0000"/>
              </a:solidFill>
            </a:endParaRPr>
          </a:p>
          <a:p>
            <a:r>
              <a:rPr kumimoji="1" lang="ja-JP" altLang="en-US" sz="3300" dirty="0">
                <a:solidFill>
                  <a:schemeClr val="tx1"/>
                </a:solidFill>
              </a:rPr>
              <a:t>職場で参加される場合は、他の職員の声かけを禁止するなどのご協力をお願いしてください。</a:t>
            </a:r>
            <a:endParaRPr kumimoji="1" lang="en-US" altLang="ja-JP" sz="3300" dirty="0">
              <a:solidFill>
                <a:schemeClr val="tx1"/>
              </a:solidFill>
            </a:endParaRPr>
          </a:p>
          <a:p>
            <a:endParaRPr kumimoji="1" lang="en-US" altLang="ja-JP" sz="3300" dirty="0">
              <a:solidFill>
                <a:srgbClr val="FF0000"/>
              </a:solidFill>
            </a:endParaRPr>
          </a:p>
          <a:p>
            <a:r>
              <a:rPr kumimoji="1" lang="ja-JP" altLang="en-US" sz="3300" dirty="0"/>
              <a:t>接続が不安定等、オンラインでの研修参加が難しいと判断した場合は、受講の中断、次年度研修での受講に切り換えていただく場合もあります</a:t>
            </a:r>
            <a:r>
              <a:rPr lang="ja-JP" altLang="en-US" sz="3300" dirty="0"/>
              <a:t>。通信が途切れる、つながらない、といった通信環境のトラブルに関しては自身で加入されているプロバイダー等へご確認をお願いいたします。</a:t>
            </a:r>
            <a:endParaRPr lang="en-US" altLang="ja-JP" sz="3300" dirty="0"/>
          </a:p>
          <a:p>
            <a:endParaRPr lang="ja-JP" altLang="en-US" sz="3300" dirty="0"/>
          </a:p>
          <a:p>
            <a:r>
              <a:rPr lang="ja-JP" altLang="en-US" sz="3300" dirty="0"/>
              <a:t>受講者側の通信状況や環境などによる不具合が理由で受講が中断され、復活できない可能性があることをご了承ください。その場合は、原則的に補講や振替、修了証の発行、受講料の返金はいたしません。</a:t>
            </a:r>
            <a:endParaRPr lang="en-US" altLang="ja-JP" sz="3300" dirty="0"/>
          </a:p>
          <a:p>
            <a:endParaRPr lang="ja-JP" altLang="en-US" sz="3300" dirty="0"/>
          </a:p>
          <a:p>
            <a:r>
              <a:rPr lang="ja-JP" altLang="en-US" sz="3300" dirty="0"/>
              <a:t>但し、講習の担当講師及びスタッフ等主催者側の過失により講座の受講が中断し、復活できない場合には、過失の程度に従って、補講、振替、受講料の返金などをもって対応いたします。</a:t>
            </a:r>
          </a:p>
          <a:p>
            <a:endParaRPr kumimoji="1" lang="en-US" altLang="ja-JP" sz="2800" dirty="0"/>
          </a:p>
          <a:p>
            <a:pPr marL="457200" lvl="1" indent="0">
              <a:buNone/>
            </a:pPr>
            <a:endParaRPr kumimoji="1" lang="en-US" altLang="ja-JP" sz="3200" b="1" dirty="0"/>
          </a:p>
        </p:txBody>
      </p:sp>
    </p:spTree>
    <p:extLst>
      <p:ext uri="{BB962C8B-B14F-4D97-AF65-F5344CB8AC3E}">
        <p14:creationId xmlns:p14="http://schemas.microsoft.com/office/powerpoint/2010/main" val="972100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5111B7E-7C95-4A5C-B580-B0286FC46580}"/>
              </a:ext>
            </a:extLst>
          </p:cNvPr>
          <p:cNvSpPr>
            <a:spLocks noGrp="1"/>
          </p:cNvSpPr>
          <p:nvPr>
            <p:ph type="title"/>
          </p:nvPr>
        </p:nvSpPr>
        <p:spPr/>
        <p:txBody>
          <a:bodyPr/>
          <a:lstStyle/>
          <a:p>
            <a:r>
              <a:rPr lang="ja-JP" altLang="en-US" sz="3200" dirty="0"/>
              <a:t>②受講に当たってのお願い</a:t>
            </a:r>
          </a:p>
        </p:txBody>
      </p:sp>
      <p:sp>
        <p:nvSpPr>
          <p:cNvPr id="6" name="コンテンツ プレースホルダー 5">
            <a:extLst>
              <a:ext uri="{FF2B5EF4-FFF2-40B4-BE49-F238E27FC236}">
                <a16:creationId xmlns:a16="http://schemas.microsoft.com/office/drawing/2014/main" id="{B8C6FBBF-9CC9-4852-85DA-48B688B89028}"/>
              </a:ext>
            </a:extLst>
          </p:cNvPr>
          <p:cNvSpPr>
            <a:spLocks noGrp="1"/>
          </p:cNvSpPr>
          <p:nvPr>
            <p:ph idx="1"/>
          </p:nvPr>
        </p:nvSpPr>
        <p:spPr>
          <a:xfrm>
            <a:off x="702417" y="1577256"/>
            <a:ext cx="7984384" cy="5006106"/>
          </a:xfrm>
        </p:spPr>
        <p:txBody>
          <a:bodyPr>
            <a:normAutofit fontScale="92500" lnSpcReduction="10000"/>
          </a:bodyPr>
          <a:lstStyle/>
          <a:p>
            <a:pPr algn="l"/>
            <a:r>
              <a:rPr lang="ja-JP" altLang="en-US" sz="2200" dirty="0">
                <a:solidFill>
                  <a:srgbClr val="222222"/>
                </a:solidFill>
              </a:rPr>
              <a:t>受講にあたっては、必ず</a:t>
            </a:r>
            <a:r>
              <a:rPr lang="ja-JP" altLang="en-US" sz="2200" b="1" dirty="0">
                <a:solidFill>
                  <a:srgbClr val="FF0000"/>
                </a:solidFill>
              </a:rPr>
              <a:t>受講者１名あたり１台の機器</a:t>
            </a:r>
            <a:r>
              <a:rPr lang="ja-JP" altLang="en-US" sz="2200" dirty="0">
                <a:solidFill>
                  <a:srgbClr val="222222"/>
                </a:solidFill>
              </a:rPr>
              <a:t>をご準備ください。またマイク・カメラ等は各自でご準備ください。</a:t>
            </a:r>
            <a:endParaRPr lang="en-US" altLang="ja-JP" sz="2200" dirty="0">
              <a:solidFill>
                <a:srgbClr val="222222"/>
              </a:solidFill>
            </a:endParaRPr>
          </a:p>
          <a:p>
            <a:pPr algn="l"/>
            <a:r>
              <a:rPr lang="ja-JP" altLang="en-US" sz="2200" dirty="0"/>
              <a:t>接続のための機器は、</a:t>
            </a:r>
            <a:r>
              <a:rPr lang="en-US" altLang="ja-JP" sz="2200" dirty="0"/>
              <a:t>PC</a:t>
            </a:r>
            <a:r>
              <a:rPr lang="ja-JP" altLang="en-US" sz="2200" dirty="0"/>
              <a:t>（ノート、デスクトップ）とします。複数台同時の接続、</a:t>
            </a:r>
            <a:r>
              <a:rPr lang="ja-JP" altLang="en-US" sz="2200" b="1" dirty="0">
                <a:solidFill>
                  <a:schemeClr val="tx1"/>
                </a:solidFill>
              </a:rPr>
              <a:t>スマホ等での受講は認めません。</a:t>
            </a:r>
            <a:endParaRPr lang="en-US" altLang="ja-JP" sz="2200" b="1" dirty="0">
              <a:solidFill>
                <a:schemeClr val="tx1"/>
              </a:solidFill>
            </a:endParaRPr>
          </a:p>
          <a:p>
            <a:pPr algn="l"/>
            <a:r>
              <a:rPr lang="ja-JP" altLang="en-US" sz="2200" dirty="0"/>
              <a:t>基本的な操作に</a:t>
            </a:r>
            <a:r>
              <a:rPr lang="ja-JP" altLang="en-US" sz="2200" dirty="0">
                <a:solidFill>
                  <a:schemeClr val="tx1"/>
                </a:solidFill>
              </a:rPr>
              <a:t>ついては、研修受講時までに習得するようにしてください。また、</a:t>
            </a:r>
            <a:r>
              <a:rPr lang="ja-JP" altLang="en-US" sz="2200" b="1" dirty="0">
                <a:solidFill>
                  <a:schemeClr val="tx1"/>
                </a:solidFill>
              </a:rPr>
              <a:t>受講中のトラブル対処のために、お手元にすぐに出られる電話</a:t>
            </a:r>
            <a:r>
              <a:rPr lang="ja-JP" altLang="en-US" sz="2200" dirty="0">
                <a:solidFill>
                  <a:schemeClr val="tx1"/>
                </a:solidFill>
              </a:rPr>
              <a:t>を用意してください。</a:t>
            </a:r>
            <a:endParaRPr lang="en-US" altLang="ja-JP" sz="2200" dirty="0">
              <a:solidFill>
                <a:schemeClr val="tx1"/>
              </a:solidFill>
            </a:endParaRPr>
          </a:p>
          <a:p>
            <a:pPr algn="l"/>
            <a:r>
              <a:rPr lang="ja-JP" altLang="en-US" sz="2200" dirty="0">
                <a:solidFill>
                  <a:schemeClr val="tx1"/>
                </a:solidFill>
              </a:rPr>
              <a:t>接続環境によって表示が遅くなります。可能な限り有線</a:t>
            </a:r>
            <a:r>
              <a:rPr lang="en-US" altLang="ja-JP" sz="2200" dirty="0">
                <a:solidFill>
                  <a:schemeClr val="tx1"/>
                </a:solidFill>
              </a:rPr>
              <a:t>LAN</a:t>
            </a:r>
            <a:r>
              <a:rPr lang="ja-JP" altLang="en-US" sz="2200" dirty="0">
                <a:solidFill>
                  <a:schemeClr val="tx1"/>
                </a:solidFill>
              </a:rPr>
              <a:t>接続でお願いします。</a:t>
            </a:r>
            <a:r>
              <a:rPr lang="en-US" altLang="ja-JP" sz="2200" dirty="0">
                <a:solidFill>
                  <a:schemeClr val="tx1"/>
                </a:solidFill>
              </a:rPr>
              <a:t>Wi-Fi</a:t>
            </a:r>
            <a:r>
              <a:rPr lang="ja-JP" altLang="en-US" sz="2200" dirty="0">
                <a:solidFill>
                  <a:schemeClr val="tx1"/>
                </a:solidFill>
              </a:rPr>
              <a:t>を使用する場合もフリー</a:t>
            </a:r>
            <a:r>
              <a:rPr lang="en-US" altLang="ja-JP" sz="2200" dirty="0">
                <a:solidFill>
                  <a:schemeClr val="tx1"/>
                </a:solidFill>
              </a:rPr>
              <a:t>Wi-Fi</a:t>
            </a:r>
            <a:r>
              <a:rPr lang="ja-JP" altLang="en-US" sz="2200" dirty="0">
                <a:solidFill>
                  <a:schemeClr val="tx1"/>
                </a:solidFill>
              </a:rPr>
              <a:t>は避けてください。</a:t>
            </a:r>
            <a:endParaRPr lang="en-US" altLang="ja-JP" sz="2200" dirty="0">
              <a:solidFill>
                <a:schemeClr val="tx1"/>
              </a:solidFill>
            </a:endParaRPr>
          </a:p>
          <a:p>
            <a:pPr algn="l"/>
            <a:r>
              <a:rPr lang="ja-JP" altLang="en-US" sz="2200" dirty="0">
                <a:solidFill>
                  <a:schemeClr val="tx1"/>
                </a:solidFill>
              </a:rPr>
              <a:t>所属事業所が貸与するポケット</a:t>
            </a:r>
            <a:r>
              <a:rPr lang="en-US" altLang="ja-JP" sz="2200" dirty="0">
                <a:solidFill>
                  <a:schemeClr val="tx1"/>
                </a:solidFill>
              </a:rPr>
              <a:t>Wi-Fi</a:t>
            </a:r>
            <a:r>
              <a:rPr lang="ja-JP" altLang="en-US" sz="2200" dirty="0">
                <a:solidFill>
                  <a:schemeClr val="tx1"/>
                </a:solidFill>
              </a:rPr>
              <a:t>などをお使いの場合、</a:t>
            </a:r>
            <a:r>
              <a:rPr lang="ja-JP" altLang="en-US" sz="2200" b="1" dirty="0">
                <a:solidFill>
                  <a:schemeClr val="tx1"/>
                </a:solidFill>
              </a:rPr>
              <a:t>接続上限の有無</a:t>
            </a:r>
            <a:r>
              <a:rPr lang="ja-JP" altLang="en-US" sz="2200" dirty="0">
                <a:solidFill>
                  <a:schemeClr val="tx1"/>
                </a:solidFill>
              </a:rPr>
              <a:t>を確認してください</a:t>
            </a:r>
            <a:r>
              <a:rPr lang="ja-JP" altLang="en-US" sz="2200" dirty="0">
                <a:solidFill>
                  <a:srgbClr val="222222"/>
                </a:solidFill>
              </a:rPr>
              <a:t>。上限がある場合は、接続が難しくなる場合があります。</a:t>
            </a:r>
            <a:endParaRPr lang="en-US" altLang="ja-JP" sz="2200" dirty="0">
              <a:solidFill>
                <a:srgbClr val="222222"/>
              </a:solidFill>
            </a:endParaRPr>
          </a:p>
          <a:p>
            <a:pPr algn="l"/>
            <a:r>
              <a:rPr lang="ja-JP" altLang="en-US" sz="2200" dirty="0">
                <a:solidFill>
                  <a:srgbClr val="222222"/>
                </a:solidFill>
              </a:rPr>
              <a:t>通信量が非常に多いため、常に電源につないだ状態で使用するなど、バッテリー切れなどを起こさないようにご留意ください。</a:t>
            </a:r>
            <a:endParaRPr lang="en-US" altLang="ja-JP" sz="2200" dirty="0">
              <a:solidFill>
                <a:srgbClr val="222222"/>
              </a:solidFill>
            </a:endParaRPr>
          </a:p>
          <a:p>
            <a:endParaRPr lang="ja-JP" altLang="en-US" sz="2200" dirty="0"/>
          </a:p>
        </p:txBody>
      </p:sp>
    </p:spTree>
    <p:extLst>
      <p:ext uri="{BB962C8B-B14F-4D97-AF65-F5344CB8AC3E}">
        <p14:creationId xmlns:p14="http://schemas.microsoft.com/office/powerpoint/2010/main" val="4101401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5111B7E-7C95-4A5C-B580-B0286FC46580}"/>
              </a:ext>
            </a:extLst>
          </p:cNvPr>
          <p:cNvSpPr>
            <a:spLocks noGrp="1"/>
          </p:cNvSpPr>
          <p:nvPr>
            <p:ph type="title"/>
          </p:nvPr>
        </p:nvSpPr>
        <p:spPr/>
        <p:txBody>
          <a:bodyPr/>
          <a:lstStyle/>
          <a:p>
            <a:r>
              <a:rPr lang="ja-JP" altLang="en-US" sz="3200" dirty="0"/>
              <a:t>②受講に当たってのお願い</a:t>
            </a:r>
          </a:p>
        </p:txBody>
      </p:sp>
      <p:sp>
        <p:nvSpPr>
          <p:cNvPr id="6" name="コンテンツ プレースホルダー 5">
            <a:extLst>
              <a:ext uri="{FF2B5EF4-FFF2-40B4-BE49-F238E27FC236}">
                <a16:creationId xmlns:a16="http://schemas.microsoft.com/office/drawing/2014/main" id="{B8C6FBBF-9CC9-4852-85DA-48B688B89028}"/>
              </a:ext>
            </a:extLst>
          </p:cNvPr>
          <p:cNvSpPr>
            <a:spLocks noGrp="1"/>
          </p:cNvSpPr>
          <p:nvPr>
            <p:ph idx="1"/>
          </p:nvPr>
        </p:nvSpPr>
        <p:spPr>
          <a:xfrm>
            <a:off x="609599" y="1354518"/>
            <a:ext cx="7139355" cy="5006106"/>
          </a:xfrm>
        </p:spPr>
        <p:txBody>
          <a:bodyPr>
            <a:normAutofit/>
          </a:bodyPr>
          <a:lstStyle/>
          <a:p>
            <a:r>
              <a:rPr lang="ja-JP" altLang="ja-JP" dirty="0"/>
              <a:t>受講中は、</a:t>
            </a:r>
            <a:r>
              <a:rPr lang="en-US" altLang="ja-JP" dirty="0"/>
              <a:t>1</a:t>
            </a:r>
            <a:r>
              <a:rPr lang="ja-JP" altLang="ja-JP" dirty="0"/>
              <a:t>人で集中できるよう、静かな環境を作ってください。受講する内容は、お申込みされた方のみ視聴できるものです。</a:t>
            </a:r>
            <a:r>
              <a:rPr lang="ja-JP" altLang="en-US" dirty="0"/>
              <a:t>できる限り</a:t>
            </a:r>
            <a:r>
              <a:rPr lang="ja-JP" altLang="ja-JP" dirty="0"/>
              <a:t>周囲に</a:t>
            </a:r>
            <a:r>
              <a:rPr lang="ja-JP" altLang="en-US" dirty="0"/>
              <a:t>他の職員や</a:t>
            </a:r>
            <a:r>
              <a:rPr lang="ja-JP" altLang="ja-JP" dirty="0"/>
              <a:t>家族など受講者以外の方のいない部屋で受講することとし、特に、</a:t>
            </a:r>
            <a:r>
              <a:rPr lang="ja-JP" altLang="en-US" dirty="0"/>
              <a:t>ロールプレイや事例検討など、個人情報を聞く際には、内容が周囲にいる人に共有されないよう、イヤフォンをするなど、細心のご注意をお願いします。</a:t>
            </a:r>
            <a:endParaRPr lang="en-US" altLang="ja-JP" dirty="0"/>
          </a:p>
          <a:p>
            <a:pPr marL="0" indent="0">
              <a:buNone/>
            </a:pPr>
            <a:endParaRPr lang="en-US" altLang="ja-JP" dirty="0"/>
          </a:p>
          <a:p>
            <a:r>
              <a:rPr lang="en-US" altLang="ja-JP" dirty="0"/>
              <a:t>Zoom</a:t>
            </a:r>
            <a:r>
              <a:rPr lang="ja-JP" altLang="ja-JP" dirty="0"/>
              <a:t>のシステム要件</a:t>
            </a:r>
            <a:br>
              <a:rPr lang="en-US" altLang="ja-JP" dirty="0"/>
            </a:br>
            <a:r>
              <a:rPr lang="ja-JP" altLang="ja-JP" dirty="0"/>
              <a:t>・下記をご確認ください。</a:t>
            </a:r>
            <a:br>
              <a:rPr lang="en-US" altLang="ja-JP" dirty="0"/>
            </a:br>
            <a:r>
              <a:rPr lang="ja-JP" altLang="ja-JP" dirty="0"/>
              <a:t>　　</a:t>
            </a:r>
            <a:r>
              <a:rPr lang="en-US" altLang="ja-JP" u="sng" dirty="0">
                <a:hlinkClick r:id="rId2"/>
              </a:rPr>
              <a:t>https://support.zoom.us/hc/ja/articles/201362023</a:t>
            </a:r>
            <a:endParaRPr lang="ja-JP" altLang="ja-JP" dirty="0"/>
          </a:p>
          <a:p>
            <a:pPr marL="0" indent="0">
              <a:buNone/>
            </a:pPr>
            <a:r>
              <a:rPr lang="en-US" altLang="ja-JP" dirty="0"/>
              <a:t> </a:t>
            </a:r>
          </a:p>
          <a:p>
            <a:r>
              <a:rPr lang="ja-JP" altLang="ja-JP" dirty="0"/>
              <a:t>研修当日</a:t>
            </a:r>
            <a:r>
              <a:rPr lang="ja-JP" altLang="en-US" dirty="0"/>
              <a:t>には、</a:t>
            </a:r>
            <a:r>
              <a:rPr lang="ja-JP" altLang="ja-JP" dirty="0">
                <a:solidFill>
                  <a:schemeClr val="tx1"/>
                </a:solidFill>
              </a:rPr>
              <a:t>事前に郵送</a:t>
            </a:r>
            <a:r>
              <a:rPr lang="ja-JP" altLang="ja-JP" dirty="0"/>
              <a:t>し</a:t>
            </a:r>
            <a:r>
              <a:rPr lang="ja-JP" altLang="en-US" dirty="0"/>
              <a:t>た教材を</a:t>
            </a:r>
            <a:r>
              <a:rPr lang="ja-JP" altLang="ja-JP" dirty="0"/>
              <a:t>お手元にご準備</a:t>
            </a:r>
            <a:r>
              <a:rPr lang="ja-JP" altLang="en-US" dirty="0"/>
              <a:t>のうえ、</a:t>
            </a:r>
            <a:endParaRPr lang="en-US" altLang="ja-JP" dirty="0"/>
          </a:p>
          <a:p>
            <a:pPr marL="0" indent="0">
              <a:buNone/>
            </a:pPr>
            <a:r>
              <a:rPr lang="ja-JP" altLang="en-US" dirty="0"/>
              <a:t>　　受講</a:t>
            </a:r>
            <a:r>
              <a:rPr lang="ja-JP" altLang="ja-JP" dirty="0"/>
              <a:t>をお願いします。</a:t>
            </a:r>
          </a:p>
        </p:txBody>
      </p:sp>
    </p:spTree>
    <p:extLst>
      <p:ext uri="{BB962C8B-B14F-4D97-AF65-F5344CB8AC3E}">
        <p14:creationId xmlns:p14="http://schemas.microsoft.com/office/powerpoint/2010/main" val="3466060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2FE47C-4743-4635-93F0-310D0C0CA193}"/>
              </a:ext>
            </a:extLst>
          </p:cNvPr>
          <p:cNvSpPr>
            <a:spLocks noGrp="1"/>
          </p:cNvSpPr>
          <p:nvPr>
            <p:ph type="title"/>
          </p:nvPr>
        </p:nvSpPr>
        <p:spPr>
          <a:xfrm>
            <a:off x="562982" y="394447"/>
            <a:ext cx="6347713" cy="606014"/>
          </a:xfrm>
        </p:spPr>
        <p:txBody>
          <a:bodyPr>
            <a:noAutofit/>
          </a:bodyPr>
          <a:lstStyle/>
          <a:p>
            <a:r>
              <a:rPr lang="ja-JP" altLang="en-US" sz="4000" dirty="0"/>
              <a:t>ログイン情報</a:t>
            </a:r>
            <a:endParaRPr kumimoji="1" lang="ja-JP" altLang="en-US" sz="4000" dirty="0"/>
          </a:p>
        </p:txBody>
      </p:sp>
      <p:sp>
        <p:nvSpPr>
          <p:cNvPr id="3" name="コンテンツ プレースホルダー 2">
            <a:extLst>
              <a:ext uri="{FF2B5EF4-FFF2-40B4-BE49-F238E27FC236}">
                <a16:creationId xmlns:a16="http://schemas.microsoft.com/office/drawing/2014/main" id="{C0ED1478-D319-4537-A05B-93E8B1FCCEF1}"/>
              </a:ext>
            </a:extLst>
          </p:cNvPr>
          <p:cNvSpPr>
            <a:spLocks noGrp="1"/>
          </p:cNvSpPr>
          <p:nvPr>
            <p:ph idx="1"/>
          </p:nvPr>
        </p:nvSpPr>
        <p:spPr>
          <a:xfrm>
            <a:off x="562982" y="1366221"/>
            <a:ext cx="8018035" cy="3259567"/>
          </a:xfrm>
        </p:spPr>
        <p:txBody>
          <a:bodyPr>
            <a:noAutofit/>
          </a:bodyPr>
          <a:lstStyle/>
          <a:p>
            <a:r>
              <a:rPr lang="en-US" altLang="ja-JP" sz="2800" u="sng" dirty="0">
                <a:hlinkClick r:id="rId2"/>
              </a:rPr>
              <a:t>https://us06web.zoom.us/j/6225278818?pwd=a3J0cTg5K2ljS0MxQStxaWxhOE51QT09</a:t>
            </a:r>
            <a:r>
              <a:rPr lang="en-US" altLang="ja-JP" sz="2800" dirty="0"/>
              <a:t> </a:t>
            </a:r>
            <a:endParaRPr lang="ja-JP" altLang="ja-JP" sz="2800" dirty="0"/>
          </a:p>
          <a:p>
            <a:endParaRPr lang="en-US" altLang="ja-JP" sz="2800" dirty="0"/>
          </a:p>
          <a:p>
            <a:r>
              <a:rPr lang="ja-JP" altLang="ja-JP" sz="2800" dirty="0"/>
              <a:t>ミーティング</a:t>
            </a:r>
            <a:r>
              <a:rPr lang="en-US" altLang="ja-JP" sz="2800" dirty="0"/>
              <a:t>ID: 622 527 8818 </a:t>
            </a:r>
            <a:br>
              <a:rPr lang="en-US" altLang="ja-JP" sz="2800" dirty="0"/>
            </a:br>
            <a:endParaRPr lang="en-US" altLang="ja-JP" sz="2800" dirty="0"/>
          </a:p>
          <a:p>
            <a:r>
              <a:rPr lang="ja-JP" altLang="ja-JP" sz="2800" dirty="0"/>
              <a:t>パスコード</a:t>
            </a:r>
            <a:r>
              <a:rPr lang="en-US" altLang="ja-JP" sz="2800" dirty="0"/>
              <a:t>: 988371 </a:t>
            </a:r>
            <a:br>
              <a:rPr lang="en-US" altLang="ja-JP" sz="2800" dirty="0"/>
            </a:br>
            <a:endParaRPr kumimoji="1" lang="ja-JP" altLang="en-US" sz="2800" dirty="0"/>
          </a:p>
        </p:txBody>
      </p:sp>
      <p:sp>
        <p:nvSpPr>
          <p:cNvPr id="4" name="正方形/長方形 3">
            <a:extLst>
              <a:ext uri="{FF2B5EF4-FFF2-40B4-BE49-F238E27FC236}">
                <a16:creationId xmlns:a16="http://schemas.microsoft.com/office/drawing/2014/main" id="{BA6D3A6B-279B-4127-88E4-F4B80415B9C1}"/>
              </a:ext>
            </a:extLst>
          </p:cNvPr>
          <p:cNvSpPr/>
          <p:nvPr/>
        </p:nvSpPr>
        <p:spPr>
          <a:xfrm>
            <a:off x="659801" y="4986225"/>
            <a:ext cx="8018035" cy="1477328"/>
          </a:xfrm>
          <a:prstGeom prst="rect">
            <a:avLst/>
          </a:prstGeom>
        </p:spPr>
        <p:txBody>
          <a:bodyPr wrap="square">
            <a:spAutoFit/>
          </a:bodyPr>
          <a:lstStyle/>
          <a:p>
            <a:r>
              <a:rPr kumimoji="1" lang="ja-JP" altLang="en-US" dirty="0"/>
              <a:t>入室方法（次のいずれかの方法で入室）</a:t>
            </a:r>
            <a:endParaRPr kumimoji="1" lang="en-US" altLang="ja-JP" dirty="0"/>
          </a:p>
          <a:p>
            <a:pPr marL="936391" lvl="1" indent="-514350">
              <a:buFont typeface="+mj-ea"/>
              <a:buAutoNum type="circleNumDbPlain"/>
            </a:pPr>
            <a:r>
              <a:rPr kumimoji="1" lang="en-US" altLang="ja-JP" b="1" dirty="0"/>
              <a:t>URL</a:t>
            </a:r>
            <a:r>
              <a:rPr kumimoji="1" lang="ja-JP" altLang="en-US" b="1" dirty="0"/>
              <a:t>をクリック</a:t>
            </a:r>
            <a:r>
              <a:rPr kumimoji="1" lang="ja-JP" altLang="en-US" dirty="0"/>
              <a:t>する</a:t>
            </a:r>
            <a:endParaRPr kumimoji="1" lang="en-US" altLang="ja-JP" dirty="0"/>
          </a:p>
          <a:p>
            <a:pPr marL="936391" lvl="1" indent="-514350">
              <a:buFont typeface="+mj-ea"/>
              <a:buAutoNum type="circleNumDbPlain"/>
            </a:pPr>
            <a:r>
              <a:rPr kumimoji="1" lang="ja-JP" altLang="en-US" b="1" dirty="0"/>
              <a:t>ミーティング</a:t>
            </a:r>
            <a:r>
              <a:rPr kumimoji="1" lang="en-US" altLang="ja-JP" b="1" dirty="0"/>
              <a:t>ID</a:t>
            </a:r>
            <a:r>
              <a:rPr kumimoji="1" lang="ja-JP" altLang="en-US" b="1" dirty="0"/>
              <a:t>とパスコード</a:t>
            </a:r>
            <a:r>
              <a:rPr kumimoji="1" lang="ja-JP" altLang="en-US" dirty="0"/>
              <a:t>を入力する</a:t>
            </a:r>
            <a:endParaRPr kumimoji="1" lang="en-US" altLang="ja-JP" dirty="0"/>
          </a:p>
          <a:p>
            <a:pPr marL="422041" lvl="1" indent="0">
              <a:buNone/>
            </a:pPr>
            <a:endParaRPr kumimoji="1" lang="en-US" altLang="ja-JP" dirty="0"/>
          </a:p>
          <a:p>
            <a:r>
              <a:rPr lang="en-US" altLang="ja-JP" dirty="0"/>
              <a:t>2</a:t>
            </a:r>
            <a:r>
              <a:rPr lang="ja-JP" altLang="en-US" dirty="0"/>
              <a:t>日間とも同じミーティングルーム</a:t>
            </a:r>
            <a:r>
              <a:rPr kumimoji="1" lang="ja-JP" altLang="en-US" dirty="0"/>
              <a:t>で受講していただきます。</a:t>
            </a:r>
            <a:endParaRPr kumimoji="1" lang="en-US" altLang="ja-JP" dirty="0"/>
          </a:p>
        </p:txBody>
      </p:sp>
    </p:spTree>
    <p:extLst>
      <p:ext uri="{BB962C8B-B14F-4D97-AF65-F5344CB8AC3E}">
        <p14:creationId xmlns:p14="http://schemas.microsoft.com/office/powerpoint/2010/main" val="2780442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37625E-51D4-41B1-BC0A-855675B0EC47}"/>
              </a:ext>
            </a:extLst>
          </p:cNvPr>
          <p:cNvSpPr>
            <a:spLocks noGrp="1"/>
          </p:cNvSpPr>
          <p:nvPr>
            <p:ph type="title"/>
          </p:nvPr>
        </p:nvSpPr>
        <p:spPr>
          <a:xfrm>
            <a:off x="609599" y="609600"/>
            <a:ext cx="6944140" cy="490330"/>
          </a:xfrm>
        </p:spPr>
        <p:txBody>
          <a:bodyPr>
            <a:normAutofit fontScale="90000"/>
          </a:bodyPr>
          <a:lstStyle/>
          <a:p>
            <a:r>
              <a:rPr lang="ja-JP" altLang="ja-JP" dirty="0"/>
              <a:t>■接続テスト</a:t>
            </a:r>
            <a:br>
              <a:rPr lang="ja-JP" altLang="ja-JP" dirty="0"/>
            </a:br>
            <a:endParaRPr kumimoji="1" lang="ja-JP" altLang="en-US" dirty="0"/>
          </a:p>
        </p:txBody>
      </p:sp>
      <p:sp>
        <p:nvSpPr>
          <p:cNvPr id="3" name="コンテンツ プレースホルダー 2">
            <a:extLst>
              <a:ext uri="{FF2B5EF4-FFF2-40B4-BE49-F238E27FC236}">
                <a16:creationId xmlns:a16="http://schemas.microsoft.com/office/drawing/2014/main" id="{DFBD0E56-666E-43C2-9B32-4775A8336A37}"/>
              </a:ext>
            </a:extLst>
          </p:cNvPr>
          <p:cNvSpPr>
            <a:spLocks noGrp="1"/>
          </p:cNvSpPr>
          <p:nvPr>
            <p:ph idx="1"/>
          </p:nvPr>
        </p:nvSpPr>
        <p:spPr>
          <a:xfrm>
            <a:off x="503581" y="1378712"/>
            <a:ext cx="7977031" cy="4869688"/>
          </a:xfrm>
        </p:spPr>
        <p:txBody>
          <a:bodyPr>
            <a:normAutofit fontScale="92500" lnSpcReduction="20000"/>
          </a:bodyPr>
          <a:lstStyle/>
          <a:p>
            <a:r>
              <a:rPr lang="ja-JP" altLang="ja-JP" dirty="0"/>
              <a:t>本研修への受講に際しては、必ず</a:t>
            </a:r>
            <a:r>
              <a:rPr lang="en-US" altLang="ja-JP" dirty="0"/>
              <a:t> ZOOM </a:t>
            </a:r>
            <a:r>
              <a:rPr lang="ja-JP" altLang="ja-JP" dirty="0"/>
              <a:t>ミーティングシステムの接続テストを実施し、視聴可能であることをご確認の上、ご参加ください。 </a:t>
            </a:r>
          </a:p>
          <a:p>
            <a:pPr marL="0" indent="0">
              <a:buNone/>
            </a:pPr>
            <a:r>
              <a:rPr lang="ja-JP" altLang="en-US" dirty="0"/>
              <a:t>　</a:t>
            </a:r>
            <a:r>
              <a:rPr lang="ja-JP" altLang="ja-JP" dirty="0"/>
              <a:t>＜</a:t>
            </a:r>
            <a:r>
              <a:rPr lang="en-US" altLang="ja-JP" dirty="0"/>
              <a:t>ZOOM </a:t>
            </a:r>
            <a:r>
              <a:rPr lang="ja-JP" altLang="ja-JP" dirty="0"/>
              <a:t>公式サイト・テストミーティング </a:t>
            </a:r>
            <a:r>
              <a:rPr lang="en-US" altLang="ja-JP" dirty="0"/>
              <a:t>https://zoom.us/test</a:t>
            </a:r>
            <a:r>
              <a:rPr lang="ja-JP" altLang="ja-JP" dirty="0"/>
              <a:t>＞ </a:t>
            </a:r>
            <a:endParaRPr lang="en-US" altLang="ja-JP" dirty="0"/>
          </a:p>
          <a:p>
            <a:pPr marL="0" indent="0">
              <a:buNone/>
            </a:pPr>
            <a:br>
              <a:rPr lang="en-US" altLang="ja-JP" dirty="0"/>
            </a:br>
            <a:endParaRPr lang="ja-JP" altLang="ja-JP" dirty="0"/>
          </a:p>
          <a:p>
            <a:r>
              <a:rPr lang="ja-JP" altLang="ja-JP" dirty="0"/>
              <a:t>主に</a:t>
            </a:r>
            <a:r>
              <a:rPr lang="en-US" altLang="ja-JP" dirty="0"/>
              <a:t>Zoom</a:t>
            </a:r>
            <a:r>
              <a:rPr lang="ja-JP" altLang="ja-JP" dirty="0"/>
              <a:t>の使用初心者の方を対象に、事前に</a:t>
            </a:r>
            <a:r>
              <a:rPr lang="en-US" altLang="ja-JP" dirty="0"/>
              <a:t>Zoom</a:t>
            </a:r>
            <a:r>
              <a:rPr lang="ja-JP" altLang="ja-JP" dirty="0" err="1"/>
              <a:t>への</a:t>
            </a:r>
            <a:r>
              <a:rPr lang="ja-JP" altLang="ja-JP" dirty="0"/>
              <a:t>接続状態をご確認いただく機会（ログインテスト）を設けます。</a:t>
            </a:r>
            <a:endParaRPr lang="en-US" altLang="ja-JP" dirty="0"/>
          </a:p>
          <a:p>
            <a:endParaRPr lang="en-US" altLang="ja-JP" dirty="0"/>
          </a:p>
          <a:p>
            <a:r>
              <a:rPr lang="ja-JP" altLang="en-US" b="1" dirty="0">
                <a:solidFill>
                  <a:srgbClr val="FF0000"/>
                </a:solidFill>
                <a:latin typeface="+mn-ea"/>
              </a:rPr>
              <a:t>ログインテスト日　６月２６日（月）　１３：００～１４：００</a:t>
            </a:r>
            <a:endParaRPr lang="en-US" altLang="ja-JP" b="1" dirty="0">
              <a:solidFill>
                <a:srgbClr val="FF0000"/>
              </a:solidFill>
              <a:latin typeface="+mn-ea"/>
            </a:endParaRPr>
          </a:p>
          <a:p>
            <a:pPr marL="0" indent="0">
              <a:lnSpc>
                <a:spcPts val="1200"/>
              </a:lnSpc>
              <a:buNone/>
            </a:pPr>
            <a:r>
              <a:rPr lang="ja-JP" altLang="en-US" kern="0" dirty="0">
                <a:latin typeface="+mn-ea"/>
                <a:cs typeface="ＭＳ Ｐゴシック" panose="020B0600070205080204" pitchFamily="50" charset="-128"/>
              </a:rPr>
              <a:t>        上記の時間に下記のＵＲＬをクリックするか、ミーティングＩＤとパス</a:t>
            </a:r>
            <a:endParaRPr lang="en-US" altLang="ja-JP" kern="0" dirty="0">
              <a:latin typeface="+mn-ea"/>
              <a:cs typeface="ＭＳ Ｐゴシック" panose="020B0600070205080204" pitchFamily="50" charset="-128"/>
            </a:endParaRPr>
          </a:p>
          <a:p>
            <a:pPr marL="0" indent="0">
              <a:lnSpc>
                <a:spcPts val="1200"/>
              </a:lnSpc>
              <a:buNone/>
            </a:pPr>
            <a:r>
              <a:rPr lang="ja-JP" altLang="en-US" kern="0" dirty="0">
                <a:latin typeface="+mn-ea"/>
                <a:cs typeface="ＭＳ Ｐゴシック" panose="020B0600070205080204" pitchFamily="50" charset="-128"/>
              </a:rPr>
              <a:t>         コードを入力して</a:t>
            </a:r>
            <a:r>
              <a:rPr lang="en-US" altLang="ja-JP" kern="0" dirty="0">
                <a:latin typeface="+mn-ea"/>
                <a:cs typeface="ＭＳ Ｐゴシック" panose="020B0600070205080204" pitchFamily="50" charset="-128"/>
              </a:rPr>
              <a:t>Zoom</a:t>
            </a:r>
            <a:r>
              <a:rPr lang="ja-JP" altLang="ja-JP" kern="0" dirty="0">
                <a:latin typeface="+mn-ea"/>
                <a:cs typeface="ＭＳ Ｐゴシック" panose="020B0600070205080204" pitchFamily="50" charset="-128"/>
              </a:rPr>
              <a:t>ミーティングに参加</a:t>
            </a:r>
            <a:r>
              <a:rPr lang="ja-JP" altLang="en-US" kern="0" dirty="0">
                <a:latin typeface="+mn-ea"/>
                <a:cs typeface="ＭＳ Ｐゴシック" panose="020B0600070205080204" pitchFamily="50" charset="-128"/>
              </a:rPr>
              <a:t>してください。</a:t>
            </a:r>
            <a:endParaRPr lang="en-US" altLang="ja-JP" kern="0" dirty="0">
              <a:latin typeface="+mn-ea"/>
              <a:cs typeface="ＭＳ Ｐゴシック" panose="020B0600070205080204" pitchFamily="50" charset="-128"/>
            </a:endParaRPr>
          </a:p>
          <a:p>
            <a:pPr marL="0" indent="0">
              <a:lnSpc>
                <a:spcPts val="1200"/>
              </a:lnSpc>
              <a:buNone/>
            </a:pPr>
            <a:r>
              <a:rPr lang="ja-JP" altLang="en-US" kern="0" dirty="0">
                <a:latin typeface="+mn-ea"/>
                <a:cs typeface="ＭＳ Ｐゴシック" panose="020B0600070205080204" pitchFamily="50" charset="-128"/>
              </a:rPr>
              <a:t>　　　ＵＲＬ、ミーティングＩＤとパスコードは</a:t>
            </a:r>
            <a:r>
              <a:rPr lang="en-US" altLang="ja-JP" kern="0" dirty="0">
                <a:latin typeface="+mn-ea"/>
                <a:cs typeface="ＭＳ Ｐゴシック" panose="020B0600070205080204" pitchFamily="50" charset="-128"/>
              </a:rPr>
              <a:t>7</a:t>
            </a:r>
            <a:r>
              <a:rPr lang="ja-JP" altLang="en-US" kern="0" dirty="0">
                <a:latin typeface="+mn-ea"/>
                <a:cs typeface="ＭＳ Ｐゴシック" panose="020B0600070205080204" pitchFamily="50" charset="-128"/>
              </a:rPr>
              <a:t>月</a:t>
            </a:r>
            <a:r>
              <a:rPr lang="en-US" altLang="ja-JP" kern="0" dirty="0">
                <a:latin typeface="+mn-ea"/>
                <a:cs typeface="ＭＳ Ｐゴシック" panose="020B0600070205080204" pitchFamily="50" charset="-128"/>
              </a:rPr>
              <a:t>3</a:t>
            </a:r>
            <a:r>
              <a:rPr lang="ja-JP" altLang="en-US" kern="0" dirty="0" err="1">
                <a:latin typeface="+mn-ea"/>
                <a:cs typeface="ＭＳ Ｐゴシック" panose="020B0600070205080204" pitchFamily="50" charset="-128"/>
              </a:rPr>
              <a:t>，</a:t>
            </a:r>
            <a:r>
              <a:rPr lang="en-US" altLang="ja-JP" kern="0" dirty="0">
                <a:latin typeface="+mn-ea"/>
                <a:cs typeface="ＭＳ Ｐゴシック" panose="020B0600070205080204" pitchFamily="50" charset="-128"/>
              </a:rPr>
              <a:t>4</a:t>
            </a:r>
            <a:r>
              <a:rPr lang="ja-JP" altLang="en-US" kern="0" dirty="0">
                <a:latin typeface="+mn-ea"/>
                <a:cs typeface="ＭＳ Ｐゴシック" panose="020B0600070205080204" pitchFamily="50" charset="-128"/>
              </a:rPr>
              <a:t>日の研修時と同じです。 　　　</a:t>
            </a:r>
            <a:endParaRPr lang="en-US" altLang="ja-JP" sz="1800" kern="0" dirty="0">
              <a:effectLst/>
              <a:latin typeface="+mn-ea"/>
              <a:cs typeface="ＭＳ Ｐゴシック" panose="020B0600070205080204" pitchFamily="50" charset="-128"/>
            </a:endParaRPr>
          </a:p>
          <a:p>
            <a:pPr marL="0" indent="0">
              <a:buNone/>
            </a:pPr>
            <a:r>
              <a:rPr lang="ja-JP" altLang="en-US" sz="1400" kern="0" dirty="0">
                <a:solidFill>
                  <a:srgbClr val="0000FF"/>
                </a:solidFill>
                <a:effectLst/>
                <a:latin typeface="+mn-ea"/>
                <a:cs typeface="ＭＳ Ｐゴシック" panose="020B0600070205080204" pitchFamily="50" charset="-128"/>
                <a:hlinkClick r:id="rId2"/>
              </a:rPr>
              <a:t>　　　　</a:t>
            </a:r>
            <a:r>
              <a:rPr lang="en-US" altLang="ja-JP" sz="1400" u="sng" kern="0" dirty="0">
                <a:solidFill>
                  <a:srgbClr val="0000FF"/>
                </a:solidFill>
                <a:effectLst/>
                <a:latin typeface="+mn-ea"/>
                <a:cs typeface="ＭＳ Ｐゴシック" panose="020B0600070205080204" pitchFamily="50" charset="-128"/>
                <a:hlinkClick r:id="rId2"/>
              </a:rPr>
              <a:t>https://us06web.zoom.us/j/6225278818?pwd=a3J0cTg5K2ljS0MxQStxaWxhOE51QT09</a:t>
            </a:r>
            <a:br>
              <a:rPr lang="en-US" altLang="ja-JP" sz="1800" kern="0" dirty="0">
                <a:effectLst/>
                <a:latin typeface="+mn-ea"/>
                <a:cs typeface="ＭＳ Ｐゴシック" panose="020B0600070205080204" pitchFamily="50" charset="-128"/>
              </a:rPr>
            </a:br>
            <a:br>
              <a:rPr lang="en-US" altLang="ja-JP" sz="1800" kern="0" dirty="0">
                <a:effectLst/>
                <a:latin typeface="+mn-ea"/>
                <a:cs typeface="ＭＳ Ｐゴシック" panose="020B0600070205080204" pitchFamily="50" charset="-128"/>
              </a:rPr>
            </a:br>
            <a:r>
              <a:rPr lang="ja-JP" altLang="en-US" sz="1800" kern="0" dirty="0">
                <a:effectLst/>
                <a:latin typeface="+mn-ea"/>
                <a:cs typeface="ＭＳ Ｐゴシック" panose="020B0600070205080204" pitchFamily="50" charset="-128"/>
              </a:rPr>
              <a:t>　　　</a:t>
            </a:r>
            <a:r>
              <a:rPr lang="ja-JP" altLang="ja-JP" sz="1800" kern="0" dirty="0">
                <a:effectLst/>
                <a:latin typeface="+mn-ea"/>
                <a:cs typeface="ＭＳ Ｐゴシック" panose="020B0600070205080204" pitchFamily="50" charset="-128"/>
              </a:rPr>
              <a:t>ミーティング</a:t>
            </a:r>
            <a:r>
              <a:rPr lang="en-US" altLang="ja-JP" sz="1800" kern="0" dirty="0">
                <a:effectLst/>
                <a:latin typeface="+mn-ea"/>
                <a:cs typeface="ＭＳ Ｐゴシック" panose="020B0600070205080204" pitchFamily="50" charset="-128"/>
              </a:rPr>
              <a:t>ID: 622 527 8818</a:t>
            </a:r>
            <a:br>
              <a:rPr lang="en-US" altLang="ja-JP" sz="1800" kern="0" dirty="0">
                <a:effectLst/>
                <a:latin typeface="+mn-ea"/>
                <a:cs typeface="ＭＳ Ｐゴシック" panose="020B0600070205080204" pitchFamily="50" charset="-128"/>
              </a:rPr>
            </a:br>
            <a:r>
              <a:rPr lang="ja-JP" altLang="en-US" sz="1800" kern="0" dirty="0">
                <a:effectLst/>
                <a:latin typeface="+mn-ea"/>
                <a:cs typeface="ＭＳ Ｐゴシック" panose="020B0600070205080204" pitchFamily="50" charset="-128"/>
              </a:rPr>
              <a:t>　　　</a:t>
            </a:r>
            <a:r>
              <a:rPr lang="ja-JP" altLang="ja-JP" sz="1800" kern="0" dirty="0">
                <a:effectLst/>
                <a:latin typeface="+mn-ea"/>
                <a:cs typeface="ＭＳ Ｐゴシック" panose="020B0600070205080204" pitchFamily="50" charset="-128"/>
              </a:rPr>
              <a:t>パスコード</a:t>
            </a:r>
            <a:r>
              <a:rPr lang="en-US" altLang="ja-JP" sz="1800" kern="0" dirty="0">
                <a:effectLst/>
                <a:latin typeface="+mn-ea"/>
                <a:cs typeface="ＭＳ Ｐゴシック" panose="020B0600070205080204" pitchFamily="50" charset="-128"/>
              </a:rPr>
              <a:t>: 988371</a:t>
            </a:r>
            <a:br>
              <a:rPr lang="en-US" altLang="ja-JP" sz="1800" kern="0" dirty="0">
                <a:effectLst/>
                <a:latin typeface="+mn-ea"/>
                <a:cs typeface="ＭＳ Ｐゴシック" panose="020B0600070205080204" pitchFamily="50" charset="-128"/>
              </a:rPr>
            </a:br>
            <a:endParaRPr lang="ja-JP" altLang="ja-JP" dirty="0">
              <a:solidFill>
                <a:srgbClr val="FF0000"/>
              </a:solidFill>
              <a:latin typeface="+mn-ea"/>
            </a:endParaRPr>
          </a:p>
          <a:p>
            <a:endParaRPr kumimoji="1" lang="ja-JP" altLang="en-US" dirty="0"/>
          </a:p>
        </p:txBody>
      </p:sp>
    </p:spTree>
    <p:extLst>
      <p:ext uri="{BB962C8B-B14F-4D97-AF65-F5344CB8AC3E}">
        <p14:creationId xmlns:p14="http://schemas.microsoft.com/office/powerpoint/2010/main" val="2897412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994FA48-7D24-42F6-9276-7B0E328DC5B2}"/>
              </a:ext>
            </a:extLst>
          </p:cNvPr>
          <p:cNvSpPr>
            <a:spLocks noGrp="1"/>
          </p:cNvSpPr>
          <p:nvPr>
            <p:ph type="title"/>
          </p:nvPr>
        </p:nvSpPr>
        <p:spPr/>
        <p:txBody>
          <a:bodyPr/>
          <a:lstStyle/>
          <a:p>
            <a:r>
              <a:rPr lang="ja-JP" altLang="en-US" sz="3200" dirty="0"/>
              <a:t>③研修当日の流れ</a:t>
            </a:r>
          </a:p>
        </p:txBody>
      </p:sp>
      <p:sp>
        <p:nvSpPr>
          <p:cNvPr id="2" name="コンテンツ プレースホルダー 1">
            <a:extLst>
              <a:ext uri="{FF2B5EF4-FFF2-40B4-BE49-F238E27FC236}">
                <a16:creationId xmlns:a16="http://schemas.microsoft.com/office/drawing/2014/main" id="{E12BB654-2539-46E5-BBA5-7CB5842D3C88}"/>
              </a:ext>
            </a:extLst>
          </p:cNvPr>
          <p:cNvSpPr>
            <a:spLocks noGrp="1"/>
          </p:cNvSpPr>
          <p:nvPr>
            <p:ph idx="1"/>
          </p:nvPr>
        </p:nvSpPr>
        <p:spPr>
          <a:xfrm>
            <a:off x="702416" y="1483360"/>
            <a:ext cx="8011278" cy="4938955"/>
          </a:xfrm>
        </p:spPr>
        <p:txBody>
          <a:bodyPr>
            <a:normAutofit/>
          </a:bodyPr>
          <a:lstStyle/>
          <a:p>
            <a:pPr marL="457200" indent="-457200">
              <a:lnSpc>
                <a:spcPct val="150000"/>
              </a:lnSpc>
              <a:buFont typeface="+mj-ea"/>
              <a:buAutoNum type="circleNumDbPlain"/>
            </a:pPr>
            <a:r>
              <a:rPr lang="ja-JP" altLang="en-US" dirty="0"/>
              <a:t>入室可能時間は、</a:t>
            </a:r>
            <a:r>
              <a:rPr lang="en-US" altLang="ja-JP" dirty="0">
                <a:solidFill>
                  <a:srgbClr val="FF0000"/>
                </a:solidFill>
              </a:rPr>
              <a:t>7/3</a:t>
            </a:r>
            <a:r>
              <a:rPr lang="ja-JP" altLang="en-US" dirty="0">
                <a:solidFill>
                  <a:srgbClr val="FF0000"/>
                </a:solidFill>
              </a:rPr>
              <a:t>は</a:t>
            </a:r>
            <a:r>
              <a:rPr kumimoji="1" lang="ja-JP" altLang="en-US" dirty="0">
                <a:solidFill>
                  <a:srgbClr val="FF0000"/>
                </a:solidFill>
              </a:rPr>
              <a:t>９時</a:t>
            </a:r>
            <a:r>
              <a:rPr kumimoji="1" lang="ja-JP" altLang="en-US" dirty="0"/>
              <a:t>以降、</a:t>
            </a:r>
            <a:r>
              <a:rPr kumimoji="1" lang="en-US" altLang="ja-JP" dirty="0">
                <a:solidFill>
                  <a:srgbClr val="FF0000"/>
                </a:solidFill>
              </a:rPr>
              <a:t>7/4</a:t>
            </a:r>
            <a:r>
              <a:rPr kumimoji="1" lang="ja-JP" altLang="en-US" dirty="0">
                <a:solidFill>
                  <a:srgbClr val="FF0000"/>
                </a:solidFill>
              </a:rPr>
              <a:t>は８時半以降</a:t>
            </a:r>
            <a:r>
              <a:rPr kumimoji="1" lang="ja-JP" altLang="en-US" dirty="0"/>
              <a:t>に許可します。</a:t>
            </a:r>
            <a:endParaRPr lang="en-US" altLang="ja-JP" dirty="0"/>
          </a:p>
          <a:p>
            <a:pPr marL="457200" indent="-457200">
              <a:lnSpc>
                <a:spcPct val="150000"/>
              </a:lnSpc>
              <a:buFont typeface="+mj-ea"/>
              <a:buAutoNum type="circleNumDbPlain"/>
            </a:pPr>
            <a:r>
              <a:rPr kumimoji="1" lang="ja-JP" altLang="en-US" dirty="0"/>
              <a:t>入室後、音声・ビデオの確認を事務局から行います。</a:t>
            </a:r>
            <a:endParaRPr kumimoji="1" lang="en-US" altLang="ja-JP" dirty="0"/>
          </a:p>
          <a:p>
            <a:pPr marL="457200" indent="-457200">
              <a:lnSpc>
                <a:spcPct val="150000"/>
              </a:lnSpc>
              <a:buFont typeface="+mj-ea"/>
              <a:buAutoNum type="circleNumDbPlain"/>
            </a:pPr>
            <a:r>
              <a:rPr kumimoji="1" lang="ja-JP" altLang="en-US" dirty="0"/>
              <a:t>講義開始</a:t>
            </a:r>
            <a:r>
              <a:rPr kumimoji="1" lang="en-US" altLang="ja-JP" dirty="0"/>
              <a:t>10</a:t>
            </a:r>
            <a:r>
              <a:rPr kumimoji="1" lang="ja-JP" altLang="en-US" dirty="0"/>
              <a:t>分前までには入室してお待ちください。</a:t>
            </a:r>
            <a:endParaRPr kumimoji="1" lang="en-US" altLang="ja-JP" dirty="0"/>
          </a:p>
          <a:p>
            <a:pPr marL="457200" indent="-457200">
              <a:lnSpc>
                <a:spcPct val="150000"/>
              </a:lnSpc>
              <a:buFont typeface="+mj-ea"/>
              <a:buAutoNum type="circleNumDbPlain"/>
            </a:pPr>
            <a:r>
              <a:rPr kumimoji="1" lang="ja-JP" altLang="en-US" dirty="0"/>
              <a:t>確認後、講義開始</a:t>
            </a:r>
            <a:r>
              <a:rPr kumimoji="1" lang="en-US" altLang="ja-JP" dirty="0"/>
              <a:t>1</a:t>
            </a:r>
            <a:r>
              <a:rPr kumimoji="1" lang="ja-JP" altLang="en-US" dirty="0"/>
              <a:t>分前になりましたら、ビデオをオンにしてくてださい。</a:t>
            </a:r>
            <a:endParaRPr kumimoji="1" lang="en-US" altLang="ja-JP" dirty="0"/>
          </a:p>
          <a:p>
            <a:pPr marL="457200" indent="-457200">
              <a:lnSpc>
                <a:spcPct val="150000"/>
              </a:lnSpc>
              <a:buFont typeface="+mj-ea"/>
              <a:buAutoNum type="circleNumDbPlain"/>
            </a:pPr>
            <a:r>
              <a:rPr kumimoji="1" lang="ja-JP" altLang="en-US" b="1" dirty="0">
                <a:solidFill>
                  <a:srgbClr val="FF0000"/>
                </a:solidFill>
              </a:rPr>
              <a:t>名前の変更をしていない方は開始までに変更をお願いします。</a:t>
            </a:r>
            <a:endParaRPr kumimoji="1" lang="en-US" altLang="ja-JP" dirty="0"/>
          </a:p>
        </p:txBody>
      </p:sp>
    </p:spTree>
    <p:extLst>
      <p:ext uri="{BB962C8B-B14F-4D97-AF65-F5344CB8AC3E}">
        <p14:creationId xmlns:p14="http://schemas.microsoft.com/office/powerpoint/2010/main" val="3527478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DC3D2E9-951C-4D51-96F5-483619D2080B}"/>
              </a:ext>
            </a:extLst>
          </p:cNvPr>
          <p:cNvSpPr>
            <a:spLocks noGrp="1"/>
          </p:cNvSpPr>
          <p:nvPr>
            <p:ph type="title"/>
          </p:nvPr>
        </p:nvSpPr>
        <p:spPr/>
        <p:txBody>
          <a:bodyPr/>
          <a:lstStyle/>
          <a:p>
            <a:r>
              <a:rPr lang="ja-JP" altLang="en-US" sz="3200" dirty="0"/>
              <a:t>④講義・演習の流れ</a:t>
            </a:r>
          </a:p>
        </p:txBody>
      </p:sp>
      <p:sp>
        <p:nvSpPr>
          <p:cNvPr id="2" name="コンテンツ プレースホルダー 1">
            <a:extLst>
              <a:ext uri="{FF2B5EF4-FFF2-40B4-BE49-F238E27FC236}">
                <a16:creationId xmlns:a16="http://schemas.microsoft.com/office/drawing/2014/main" id="{C7FABB74-12FD-4A88-9396-D9B41A8D2785}"/>
              </a:ext>
            </a:extLst>
          </p:cNvPr>
          <p:cNvSpPr>
            <a:spLocks noGrp="1"/>
          </p:cNvSpPr>
          <p:nvPr>
            <p:ph idx="1"/>
          </p:nvPr>
        </p:nvSpPr>
        <p:spPr>
          <a:xfrm>
            <a:off x="609599" y="1617785"/>
            <a:ext cx="7127632" cy="4536829"/>
          </a:xfrm>
        </p:spPr>
        <p:txBody>
          <a:bodyPr>
            <a:normAutofit/>
          </a:bodyPr>
          <a:lstStyle/>
          <a:p>
            <a:r>
              <a:rPr kumimoji="1" lang="ja-JP" altLang="en-US" sz="2400" dirty="0"/>
              <a:t>講義開始のアナウンス後は、各講師が進めて行きます。</a:t>
            </a:r>
            <a:endParaRPr kumimoji="1" lang="en-US" altLang="ja-JP" sz="2400" dirty="0"/>
          </a:p>
          <a:p>
            <a:pPr marL="0" indent="0">
              <a:buNone/>
            </a:pPr>
            <a:endParaRPr kumimoji="1" lang="en-US" altLang="ja-JP" sz="2400" dirty="0"/>
          </a:p>
          <a:p>
            <a:r>
              <a:rPr kumimoji="1" lang="ja-JP" altLang="en-US" sz="2400" dirty="0"/>
              <a:t>講義中、何かトラブル等がありましたら、チャットまたは、電話にて事務局に連絡をしてください。</a:t>
            </a:r>
            <a:endParaRPr kumimoji="1" lang="en-US" altLang="ja-JP" sz="2400" dirty="0"/>
          </a:p>
          <a:p>
            <a:pPr marL="457200" lvl="1" indent="0">
              <a:buNone/>
            </a:pPr>
            <a:r>
              <a:rPr kumimoji="1" lang="en-US" altLang="ja-JP" sz="2400" dirty="0"/>
              <a:t>【</a:t>
            </a:r>
            <a:r>
              <a:rPr kumimoji="1" lang="ja-JP" altLang="en-US" sz="2400" dirty="0"/>
              <a:t>連絡先</a:t>
            </a:r>
            <a:r>
              <a:rPr kumimoji="1" lang="en-US" altLang="ja-JP" sz="2400" dirty="0"/>
              <a:t>】</a:t>
            </a:r>
          </a:p>
          <a:p>
            <a:pPr marL="457200" lvl="1" indent="0">
              <a:buNone/>
            </a:pPr>
            <a:r>
              <a:rPr lang="ja-JP" altLang="en-US" sz="2400" dirty="0"/>
              <a:t>　</a:t>
            </a:r>
            <a:r>
              <a:rPr lang="en-US" altLang="ja-JP" sz="2400" dirty="0"/>
              <a:t> 070-5651-2960</a:t>
            </a:r>
            <a:r>
              <a:rPr lang="ja-JP" altLang="en-US" sz="2400" dirty="0"/>
              <a:t>（酒井）</a:t>
            </a:r>
            <a:endParaRPr lang="en-US" altLang="ja-JP" sz="2400" dirty="0"/>
          </a:p>
          <a:p>
            <a:pPr marL="457200" lvl="1" indent="0">
              <a:buNone/>
            </a:pPr>
            <a:r>
              <a:rPr lang="ja-JP" altLang="en-US" sz="2400" dirty="0"/>
              <a:t>　</a:t>
            </a:r>
            <a:r>
              <a:rPr lang="en-US" altLang="ja-JP" sz="2400" dirty="0"/>
              <a:t> 080-5877-9418</a:t>
            </a:r>
            <a:r>
              <a:rPr lang="ja-JP" altLang="en-US" sz="2400" dirty="0"/>
              <a:t>（事務局）</a:t>
            </a:r>
            <a:endParaRPr kumimoji="1" lang="en-US" altLang="ja-JP" sz="2400" dirty="0"/>
          </a:p>
        </p:txBody>
      </p:sp>
    </p:spTree>
    <p:extLst>
      <p:ext uri="{BB962C8B-B14F-4D97-AF65-F5344CB8AC3E}">
        <p14:creationId xmlns:p14="http://schemas.microsoft.com/office/powerpoint/2010/main" val="3143543555"/>
      </p:ext>
    </p:extLst>
  </p:cSld>
  <p:clrMapOvr>
    <a:masterClrMapping/>
  </p:clrMapOvr>
</p:sld>
</file>

<file path=ppt/theme/theme1.xml><?xml version="1.0" encoding="utf-8"?>
<a:theme xmlns:a="http://schemas.openxmlformats.org/drawingml/2006/main" name="テーマ3">
  <a:themeElements>
    <a:clrScheme name="StfDevPres_TP01013022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StfDevPres_TP0101302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StfDevPres_TP01013022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tfDevPres_TP01013022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tfDevPres_TP01013022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tfDevPres_TP01013022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StfDevPres_TP01013022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tfDevPres_TP01013022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テーマ3" id="{67728CAD-7A6F-482A-BD30-B0E7756CF5A4}" vid="{C89EA2C4-59D1-429B-A55A-9C17CD8AACB3}"/>
    </a:ext>
  </a:extLst>
</a:theme>
</file>

<file path=ppt/theme/theme2.xml><?xml version="1.0" encoding="utf-8"?>
<a:theme xmlns:a="http://schemas.openxmlformats.org/drawingml/2006/main" name="くらしごと2021">
  <a:themeElements>
    <a:clrScheme name="StfDevPres_TP01013022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StfDevPres_TP0101302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StfDevPres_TP01013022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tfDevPres_TP01013022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tfDevPres_TP01013022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tfDevPres_TP01013022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StfDevPres_TP01013022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tfDevPres_TP01013022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くらしごと2021" id="{EF77A790-E04B-4AEF-823D-BE8D845EAF44}" vid="{88D019CC-A256-46B7-843E-186AC8596D66}"/>
    </a:ext>
  </a:extLst>
</a:theme>
</file>

<file path=ppt/theme/theme3.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テーマ3</Template>
  <TotalTime>1655</TotalTime>
  <Words>1703</Words>
  <Application>Microsoft Office PowerPoint</Application>
  <PresentationFormat>画面に合わせる (4:3)</PresentationFormat>
  <Paragraphs>150</Paragraphs>
  <Slides>17</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17</vt:i4>
      </vt:variant>
    </vt:vector>
  </HeadingPairs>
  <TitlesOfParts>
    <vt:vector size="28" baseType="lpstr">
      <vt:lpstr>ＭＳ ゴシック</vt:lpstr>
      <vt:lpstr>メイリオ</vt:lpstr>
      <vt:lpstr>游ゴシック</vt:lpstr>
      <vt:lpstr>Arial</vt:lpstr>
      <vt:lpstr>Tahoma</vt:lpstr>
      <vt:lpstr>Trebuchet MS</vt:lpstr>
      <vt:lpstr>Wingdings</vt:lpstr>
      <vt:lpstr>Wingdings 3</vt:lpstr>
      <vt:lpstr>テーマ3</vt:lpstr>
      <vt:lpstr>くらしごと2021</vt:lpstr>
      <vt:lpstr>ファセット</vt:lpstr>
      <vt:lpstr>職場適応援助者養成研修 オンライン受講について</vt:lpstr>
      <vt:lpstr>①養成研修のオンライン開催について</vt:lpstr>
      <vt:lpstr>オンライン研修参加にあたって</vt:lpstr>
      <vt:lpstr>②受講に当たってのお願い</vt:lpstr>
      <vt:lpstr>②受講に当たってのお願い</vt:lpstr>
      <vt:lpstr>ログイン情報</vt:lpstr>
      <vt:lpstr>■接続テスト </vt:lpstr>
      <vt:lpstr>③研修当日の流れ</vt:lpstr>
      <vt:lpstr>④講義・演習の流れ</vt:lpstr>
      <vt:lpstr>⑤コミュニケーションカードについて</vt:lpstr>
      <vt:lpstr>研修時に使用するzoom操作</vt:lpstr>
      <vt:lpstr>Zoomの画面（全体）</vt:lpstr>
      <vt:lpstr>①名前の変更（事前設定ができていない方）</vt:lpstr>
      <vt:lpstr>②マイク・カメラの　On・Off</vt:lpstr>
      <vt:lpstr>③チャット機能</vt:lpstr>
      <vt:lpstr>④動画の視聴</vt:lpstr>
      <vt:lpstr>⑤ファイルの送信（送受信が不可の事業所もあります）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職場適応援助者養成研修 オンライン　事前オリエンテーション</dc:title>
  <dc:creator>kanri esnet</dc:creator>
  <cp:lastModifiedBy>zse1953</cp:lastModifiedBy>
  <cp:revision>107</cp:revision>
  <cp:lastPrinted>2021-09-14T01:33:41Z</cp:lastPrinted>
  <dcterms:created xsi:type="dcterms:W3CDTF">2021-01-13T01:49:29Z</dcterms:created>
  <dcterms:modified xsi:type="dcterms:W3CDTF">2023-06-15T03:04:14Z</dcterms:modified>
</cp:coreProperties>
</file>